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78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4F00"/>
    <a:srgbClr val="F15A22"/>
    <a:srgbClr val="41AD49"/>
    <a:srgbClr val="E6E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2833802-FEF1-1111-8D5D-14CF1EAF98D9}" styleName="Tabulka ČEZ">
    <a:wholeTbl>
      <a:tcTxStyle>
        <a:fontRef idx="minor">
          <a:scrgbClr r="0" g="0" b="0"/>
        </a:fontRef>
        <a:schemeClr val="tx1"/>
      </a:tcTxStyle>
      <a:tcStyle>
        <a:tcBdr>
          <a:left>
            <a:ln w="0">
              <a:solidFill>
                <a:schemeClr val="accent2"/>
              </a:solidFill>
            </a:ln>
          </a:left>
          <a:right>
            <a:ln w="0">
              <a:solidFill>
                <a:schemeClr val="accent2"/>
              </a:solidFill>
            </a:ln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accent1"/>
      </a:tcTxStyle>
      <a:tcStyle>
        <a:tcBdr>
          <a:top>
            <a:ln w="0">
              <a:solidFill>
                <a:schemeClr val="accent1"/>
              </a:solidFill>
            </a:ln>
          </a:top>
          <a:bottom>
            <a:ln w="63500">
              <a:solidFill>
                <a:schemeClr val="accent1"/>
              </a:solidFill>
            </a:ln>
          </a:bottom>
        </a:tcBdr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7474" autoAdjust="0"/>
  </p:normalViewPr>
  <p:slideViewPr>
    <p:cSldViewPr snapToGrid="0" showGuides="1">
      <p:cViewPr varScale="1">
        <p:scale>
          <a:sx n="63" d="100"/>
          <a:sy n="63" d="100"/>
        </p:scale>
        <p:origin x="804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5D657-F239-4206-9806-010134D0050D}" type="datetimeFigureOut">
              <a:rPr lang="cs-CZ" smtClean="0"/>
              <a:t>31.08.2022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6154D-62DB-4503-8B7B-007B4B391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100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překrytí">
            <a:extLst>
              <a:ext uri="{FF2B5EF4-FFF2-40B4-BE49-F238E27FC236}">
                <a16:creationId xmlns:a16="http://schemas.microsoft.com/office/drawing/2014/main" id="{EAEBF816-5A9C-4EE7-B6E2-70910C4F9D2B}"/>
              </a:ext>
            </a:extLst>
          </p:cNvPr>
          <p:cNvSpPr/>
          <p:nvPr userDrawn="1"/>
        </p:nvSpPr>
        <p:spPr>
          <a:xfrm>
            <a:off x="0" y="6237288"/>
            <a:ext cx="839788" cy="62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7" name="Skupina 16">
            <a:extLst>
              <a:ext uri="{FF2B5EF4-FFF2-40B4-BE49-F238E27FC236}">
                <a16:creationId xmlns:a16="http://schemas.microsoft.com/office/drawing/2014/main" id="{F66F98B6-1781-460B-80E7-1082C3AB4B85}"/>
              </a:ext>
            </a:extLst>
          </p:cNvPr>
          <p:cNvGrpSpPr/>
          <p:nvPr userDrawn="1"/>
        </p:nvGrpSpPr>
        <p:grpSpPr>
          <a:xfrm>
            <a:off x="838800" y="5706000"/>
            <a:ext cx="946800" cy="205200"/>
            <a:chOff x="364865" y="6387283"/>
            <a:chExt cx="946800" cy="205200"/>
          </a:xfrm>
        </p:grpSpPr>
        <p:sp>
          <p:nvSpPr>
            <p:cNvPr id="19" name="Ovál světle zelený">
              <a:extLst>
                <a:ext uri="{FF2B5EF4-FFF2-40B4-BE49-F238E27FC236}">
                  <a16:creationId xmlns:a16="http://schemas.microsoft.com/office/drawing/2014/main" id="{A48D4636-EEA7-416B-9E7D-6AC93B199BE2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06465" y="6387283"/>
              <a:ext cx="205200" cy="205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Ovál zelený">
              <a:extLst>
                <a:ext uri="{FF2B5EF4-FFF2-40B4-BE49-F238E27FC236}">
                  <a16:creationId xmlns:a16="http://schemas.microsoft.com/office/drawing/2014/main" id="{43576359-620E-42A9-95A2-2DB015A4A576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859265" y="6387283"/>
              <a:ext cx="205200" cy="205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vál tmavě zelený">
              <a:extLst>
                <a:ext uri="{FF2B5EF4-FFF2-40B4-BE49-F238E27FC236}">
                  <a16:creationId xmlns:a16="http://schemas.microsoft.com/office/drawing/2014/main" id="{347FEC7F-EE01-4A1B-9BDA-A653710ED3BC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612065" y="6387283"/>
              <a:ext cx="205200" cy="205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Ovál oranžový">
              <a:extLst>
                <a:ext uri="{FF2B5EF4-FFF2-40B4-BE49-F238E27FC236}">
                  <a16:creationId xmlns:a16="http://schemas.microsoft.com/office/drawing/2014/main" id="{E2C88AEE-0B93-4096-860A-077E940FA473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364865" y="6387283"/>
              <a:ext cx="205200" cy="2052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" name="Podnadpis 2">
            <a:extLst>
              <a:ext uri="{FF2B5EF4-FFF2-40B4-BE49-F238E27FC236}">
                <a16:creationId xmlns:a16="http://schemas.microsoft.com/office/drawing/2014/main" id="{512629C5-9D2B-45E5-A874-9D17CE99F0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8" y="4293470"/>
            <a:ext cx="9251950" cy="827804"/>
          </a:xfrm>
        </p:spPr>
        <p:txBody>
          <a:bodyPr anchor="b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sz="2600" b="0" cap="all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Jméno Příjmení | Akce | Místo | Datum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D57667-EAB9-4222-9017-429CCFDEEC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9788" y="1736725"/>
            <a:ext cx="9251950" cy="2339975"/>
          </a:xfrm>
        </p:spPr>
        <p:txBody>
          <a:bodyPr tIns="72000" anchor="t" anchorCtr="0">
            <a:normAutofit/>
          </a:bodyPr>
          <a:lstStyle>
            <a:lvl1pPr algn="l">
              <a:lnSpc>
                <a:spcPct val="90000"/>
              </a:lnSpc>
              <a:defRPr sz="4600" b="1"/>
            </a:lvl1pPr>
          </a:lstStyle>
          <a:p>
            <a:r>
              <a:rPr lang="cs-CZ" dirty="0"/>
              <a:t>Název</a:t>
            </a:r>
            <a:br>
              <a:rPr lang="cs-CZ" dirty="0"/>
            </a:br>
            <a:r>
              <a:rPr lang="cs-CZ" dirty="0"/>
              <a:t>prezentace</a:t>
            </a:r>
          </a:p>
        </p:txBody>
      </p:sp>
      <p:cxnSp>
        <p:nvCxnSpPr>
          <p:cNvPr id="11" name="Podnadpis úč. Y 14,04 cm" hidden="1">
            <a:extLst>
              <a:ext uri="{FF2B5EF4-FFF2-40B4-BE49-F238E27FC236}">
                <a16:creationId xmlns:a16="http://schemas.microsoft.com/office/drawing/2014/main" id="{17E9F329-E847-4911-8745-96D7B2D000B3}"/>
              </a:ext>
            </a:extLst>
          </p:cNvPr>
          <p:cNvCxnSpPr/>
          <p:nvPr userDrawn="1"/>
        </p:nvCxnSpPr>
        <p:spPr>
          <a:xfrm>
            <a:off x="0" y="5054400"/>
            <a:ext cx="1219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Název 2. ř. úč. Y 8,1 cm" hidden="1">
            <a:extLst>
              <a:ext uri="{FF2B5EF4-FFF2-40B4-BE49-F238E27FC236}">
                <a16:creationId xmlns:a16="http://schemas.microsoft.com/office/drawing/2014/main" id="{10EC4019-E128-45B5-B489-84247C13EC97}"/>
              </a:ext>
            </a:extLst>
          </p:cNvPr>
          <p:cNvCxnSpPr/>
          <p:nvPr userDrawn="1"/>
        </p:nvCxnSpPr>
        <p:spPr>
          <a:xfrm>
            <a:off x="0" y="2916000"/>
            <a:ext cx="1219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Název 1. ř. úč. Y 6,41 cm" hidden="1">
            <a:extLst>
              <a:ext uri="{FF2B5EF4-FFF2-40B4-BE49-F238E27FC236}">
                <a16:creationId xmlns:a16="http://schemas.microsoft.com/office/drawing/2014/main" id="{001AAD22-DC15-4474-9BC0-F4A80E070210}"/>
              </a:ext>
            </a:extLst>
          </p:cNvPr>
          <p:cNvCxnSpPr/>
          <p:nvPr userDrawn="1"/>
        </p:nvCxnSpPr>
        <p:spPr>
          <a:xfrm>
            <a:off x="0" y="2307600"/>
            <a:ext cx="1219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 okraj 2,29 cm (-14,6)" hidden="1">
            <a:extLst>
              <a:ext uri="{FF2B5EF4-FFF2-40B4-BE49-F238E27FC236}">
                <a16:creationId xmlns:a16="http://schemas.microsoft.com/office/drawing/2014/main" id="{72B8B034-579F-4985-BA02-F2D7A72B575A}"/>
              </a:ext>
            </a:extLst>
          </p:cNvPr>
          <p:cNvCxnSpPr/>
          <p:nvPr userDrawn="1"/>
        </p:nvCxnSpPr>
        <p:spPr>
          <a:xfrm>
            <a:off x="8244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7094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357" userDrawn="1">
          <p15:clr>
            <a:srgbClr val="FBAE40"/>
          </p15:clr>
        </p15:guide>
        <p15:guide id="2" orient="horz" pos="2704" userDrawn="1">
          <p15:clr>
            <a:srgbClr val="FBAE40"/>
          </p15:clr>
        </p15:guide>
        <p15:guide id="3" orient="horz" pos="2568" userDrawn="1">
          <p15:clr>
            <a:srgbClr val="FBAE40"/>
          </p15:clr>
        </p15:guide>
        <p15:guide id="4" orient="horz" pos="3226" userDrawn="1">
          <p15:clr>
            <a:srgbClr val="FBAE40"/>
          </p15:clr>
        </p15:guide>
        <p15:guide id="5" pos="529" userDrawn="1">
          <p15:clr>
            <a:srgbClr val="FBAE40"/>
          </p15:clr>
        </p15:guide>
        <p15:guide id="6" orient="horz" pos="109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 s podnadpis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podnadpis 3">
            <a:extLst>
              <a:ext uri="{FF2B5EF4-FFF2-40B4-BE49-F238E27FC236}">
                <a16:creationId xmlns:a16="http://schemas.microsoft.com/office/drawing/2014/main" id="{EA0E5B31-4187-4377-B0BC-617CC92311A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19848" y="1808163"/>
            <a:ext cx="4897439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C46CCA-091B-4B6E-8C2E-CDDFD844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8FA9-3A7A-4563-9317-18864127274D}" type="datetime1">
              <a:rPr lang="cs-CZ" smtClean="0"/>
              <a:t>31.08.2022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A0B8EF-EB21-4745-9530-09AC3375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163BEB-9B8B-4392-81DA-4B533CA0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obsah 3">
            <a:extLst>
              <a:ext uri="{FF2B5EF4-FFF2-40B4-BE49-F238E27FC236}">
                <a16:creationId xmlns:a16="http://schemas.microsoft.com/office/drawing/2014/main" id="{CD163E32-2B4E-4CCA-AD68-1898CA3D568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419850" y="2600325"/>
            <a:ext cx="4897438" cy="3168650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7" name="Zástupný obsah 2">
            <a:extLst>
              <a:ext uri="{FF2B5EF4-FFF2-40B4-BE49-F238E27FC236}">
                <a16:creationId xmlns:a16="http://schemas.microsoft.com/office/drawing/2014/main" id="{272B099B-699F-4EB0-B8C1-A260F794FED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3756025" y="2609274"/>
            <a:ext cx="1727199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5" name="Zástupný podnadpis 2">
            <a:extLst>
              <a:ext uri="{FF2B5EF4-FFF2-40B4-BE49-F238E27FC236}">
                <a16:creationId xmlns:a16="http://schemas.microsoft.com/office/drawing/2014/main" id="{AAF1837A-4D81-45D5-9549-C066556466EE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756025" y="1808164"/>
            <a:ext cx="1727199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393CC1CF-FEDB-47E9-8640-B61C1430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200" y="2609273"/>
            <a:ext cx="1727200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" name="Zástupný podnadpis 1">
            <a:extLst>
              <a:ext uri="{FF2B5EF4-FFF2-40B4-BE49-F238E27FC236}">
                <a16:creationId xmlns:a16="http://schemas.microsoft.com/office/drawing/2014/main" id="{DACAB927-EC56-4593-B3FB-13BCF538D5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92201" y="1808163"/>
            <a:ext cx="1727199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16E1EB53-CD30-4977-B979-A9D405650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cxnSp>
        <p:nvCxnSpPr>
          <p:cNvPr id="14" name="3. sloupec X 17,88 cm (vod. 1,0)" hidden="1">
            <a:extLst>
              <a:ext uri="{FF2B5EF4-FFF2-40B4-BE49-F238E27FC236}">
                <a16:creationId xmlns:a16="http://schemas.microsoft.com/office/drawing/2014/main" id="{0D11A48C-1867-4FF8-965A-64D0017A3B90}"/>
              </a:ext>
            </a:extLst>
          </p:cNvPr>
          <p:cNvCxnSpPr/>
          <p:nvPr userDrawn="1"/>
        </p:nvCxnSpPr>
        <p:spPr>
          <a:xfrm>
            <a:off x="64368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2. sloupec X 10,39 cm (vod. -6,5)" hidden="1">
            <a:extLst>
              <a:ext uri="{FF2B5EF4-FFF2-40B4-BE49-F238E27FC236}">
                <a16:creationId xmlns:a16="http://schemas.microsoft.com/office/drawing/2014/main" id="{4FB8B97A-078A-4560-A75C-A7ED86A26C8A}"/>
              </a:ext>
            </a:extLst>
          </p:cNvPr>
          <p:cNvCxnSpPr/>
          <p:nvPr userDrawn="1"/>
        </p:nvCxnSpPr>
        <p:spPr>
          <a:xfrm>
            <a:off x="37404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. sl. zleva X 7,85 cm (vod. -9,1)" hidden="1">
            <a:extLst>
              <a:ext uri="{FF2B5EF4-FFF2-40B4-BE49-F238E27FC236}">
                <a16:creationId xmlns:a16="http://schemas.microsoft.com/office/drawing/2014/main" id="{A9210C7F-01E9-44D2-BEDA-417C8ACA4BAF}"/>
              </a:ext>
            </a:extLst>
          </p:cNvPr>
          <p:cNvCxnSpPr/>
          <p:nvPr userDrawn="1"/>
        </p:nvCxnSpPr>
        <p:spPr>
          <a:xfrm>
            <a:off x="28260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3373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25" userDrawn="1">
          <p15:clr>
            <a:srgbClr val="FBAE40"/>
          </p15:clr>
        </p15:guide>
        <p15:guide id="2" orient="horz" pos="1638" userDrawn="1">
          <p15:clr>
            <a:srgbClr val="FBAE40"/>
          </p15:clr>
        </p15:guide>
        <p15:guide id="3" pos="2366" userDrawn="1">
          <p15:clr>
            <a:srgbClr val="FBAE40"/>
          </p15:clr>
        </p15:guide>
        <p15:guide id="4" pos="4044" userDrawn="1">
          <p15:clr>
            <a:srgbClr val="FBAE40"/>
          </p15:clr>
        </p15:guide>
        <p15:guide id="5" pos="1776" userDrawn="1">
          <p15:clr>
            <a:srgbClr val="FBAE40"/>
          </p15:clr>
        </p15:guide>
        <p15:guide id="6" pos="345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 s podnadpisy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C46CCA-091B-4B6E-8C2E-CDDFD844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8FA9-3A7A-4563-9317-18864127274D}" type="datetime1">
              <a:rPr lang="cs-CZ" smtClean="0"/>
              <a:t>31.08.2022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A0B8EF-EB21-4745-9530-09AC3375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163BEB-9B8B-4392-81DA-4B533CA0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obsah 3">
            <a:extLst>
              <a:ext uri="{FF2B5EF4-FFF2-40B4-BE49-F238E27FC236}">
                <a16:creationId xmlns:a16="http://schemas.microsoft.com/office/drawing/2014/main" id="{CD163E32-2B4E-4CCA-AD68-1898CA3D568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9299575" y="2600325"/>
            <a:ext cx="2017712" cy="3168650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podnadpis 3">
            <a:extLst>
              <a:ext uri="{FF2B5EF4-FFF2-40B4-BE49-F238E27FC236}">
                <a16:creationId xmlns:a16="http://schemas.microsoft.com/office/drawing/2014/main" id="{EA0E5B31-4187-4377-B0BC-617CC92311A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9299574" y="1808163"/>
            <a:ext cx="2017713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7" name="Zástupný obsah 2">
            <a:extLst>
              <a:ext uri="{FF2B5EF4-FFF2-40B4-BE49-F238E27FC236}">
                <a16:creationId xmlns:a16="http://schemas.microsoft.com/office/drawing/2014/main" id="{272B099B-699F-4EB0-B8C1-A260F794FED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4116387" y="2609274"/>
            <a:ext cx="4643437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5" name="Zástupný podnadpis 2">
            <a:extLst>
              <a:ext uri="{FF2B5EF4-FFF2-40B4-BE49-F238E27FC236}">
                <a16:creationId xmlns:a16="http://schemas.microsoft.com/office/drawing/2014/main" id="{AAF1837A-4D81-45D5-9549-C066556466EE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116389" y="1808164"/>
            <a:ext cx="4643436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393CC1CF-FEDB-47E9-8640-B61C1430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199" y="2609273"/>
            <a:ext cx="2484433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" name="Zástupný podnadpis 1">
            <a:extLst>
              <a:ext uri="{FF2B5EF4-FFF2-40B4-BE49-F238E27FC236}">
                <a16:creationId xmlns:a16="http://schemas.microsoft.com/office/drawing/2014/main" id="{DACAB927-EC56-4593-B3FB-13BCF538D5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92201" y="1808163"/>
            <a:ext cx="2482849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16E1EB53-CD30-4977-B979-A9D405650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cxnSp>
        <p:nvCxnSpPr>
          <p:cNvPr id="14" name="3. sloupec X 25,84 cm (vod. 8,9)" hidden="1">
            <a:extLst>
              <a:ext uri="{FF2B5EF4-FFF2-40B4-BE49-F238E27FC236}">
                <a16:creationId xmlns:a16="http://schemas.microsoft.com/office/drawing/2014/main" id="{0D11A48C-1867-4FF8-965A-64D0017A3B90}"/>
              </a:ext>
            </a:extLst>
          </p:cNvPr>
          <p:cNvCxnSpPr/>
          <p:nvPr userDrawn="1"/>
        </p:nvCxnSpPr>
        <p:spPr>
          <a:xfrm>
            <a:off x="93024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2. sl. zprava X 24,31 cm (vod. 7,4)" hidden="1">
            <a:extLst>
              <a:ext uri="{FF2B5EF4-FFF2-40B4-BE49-F238E27FC236}">
                <a16:creationId xmlns:a16="http://schemas.microsoft.com/office/drawing/2014/main" id="{4A0E63CF-4538-406C-A70F-2558B00EDFCC}"/>
              </a:ext>
            </a:extLst>
          </p:cNvPr>
          <p:cNvCxnSpPr/>
          <p:nvPr userDrawn="1"/>
        </p:nvCxnSpPr>
        <p:spPr>
          <a:xfrm>
            <a:off x="87516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2. sloupec X 11,44 cm (vod. -5,5)" hidden="1">
            <a:extLst>
              <a:ext uri="{FF2B5EF4-FFF2-40B4-BE49-F238E27FC236}">
                <a16:creationId xmlns:a16="http://schemas.microsoft.com/office/drawing/2014/main" id="{4FB8B97A-078A-4560-A75C-A7ED86A26C8A}"/>
              </a:ext>
            </a:extLst>
          </p:cNvPr>
          <p:cNvCxnSpPr/>
          <p:nvPr userDrawn="1"/>
        </p:nvCxnSpPr>
        <p:spPr>
          <a:xfrm>
            <a:off x="41184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470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25" userDrawn="1">
          <p15:clr>
            <a:srgbClr val="FBAE40"/>
          </p15:clr>
        </p15:guide>
        <p15:guide id="2" orient="horz" pos="1638" userDrawn="1">
          <p15:clr>
            <a:srgbClr val="FBAE40"/>
          </p15:clr>
        </p15:guide>
        <p15:guide id="3" pos="2593" userDrawn="1">
          <p15:clr>
            <a:srgbClr val="FBAE40"/>
          </p15:clr>
        </p15:guide>
        <p15:guide id="4" pos="5858" userDrawn="1">
          <p15:clr>
            <a:srgbClr val="FBAE40"/>
          </p15:clr>
        </p15:guide>
        <p15:guide id="5" pos="2252" userDrawn="1">
          <p15:clr>
            <a:srgbClr val="FBAE40"/>
          </p15:clr>
        </p15:guide>
        <p15:guide id="6" pos="5518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00D210-FF1B-4A87-AE62-F67B9C6B4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0A3C-62E3-4E88-9DBB-DBDF81501267}" type="datetime1">
              <a:rPr lang="cs-CZ" smtClean="0"/>
              <a:t>31.08.2022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B4E0EA-31D6-4CB1-87F0-7376E3927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54455C-F16F-48C8-9A36-A6AD6F039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obsah 3">
            <a:extLst>
              <a:ext uri="{FF2B5EF4-FFF2-40B4-BE49-F238E27FC236}">
                <a16:creationId xmlns:a16="http://schemas.microsoft.com/office/drawing/2014/main" id="{E9F8E950-156C-4028-BA0E-B96D251FBB4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56138" y="1808163"/>
            <a:ext cx="6661150" cy="3960812"/>
          </a:xfrm>
        </p:spPr>
        <p:txBody>
          <a:bodyPr/>
          <a:lstStyle>
            <a:lvl2pPr>
              <a:buClr>
                <a:schemeClr val="accent2"/>
              </a:buClr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0" name="Zástupný text 2">
            <a:extLst>
              <a:ext uri="{FF2B5EF4-FFF2-40B4-BE49-F238E27FC236}">
                <a16:creationId xmlns:a16="http://schemas.microsoft.com/office/drawing/2014/main" id="{0AA38BA7-300C-4E80-8B96-647CDFA75B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92200" y="1808163"/>
            <a:ext cx="3095625" cy="3960812"/>
          </a:xfrm>
        </p:spPr>
        <p:txBody>
          <a:bodyPr/>
          <a:lstStyle>
            <a:lvl2pPr>
              <a:buClr>
                <a:schemeClr val="accent2"/>
              </a:buClr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EA50AB8-B0E2-4976-AA50-28B22FD12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123275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33" userDrawn="1">
          <p15:clr>
            <a:srgbClr val="FBAE40"/>
          </p15:clr>
        </p15:guide>
        <p15:guide id="2" pos="2638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1C35C77-E4E4-4CBD-A4DB-7B0979151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218D-1C9A-4946-9812-D8135B9CA333}" type="datetime1">
              <a:rPr lang="cs-CZ" smtClean="0"/>
              <a:t>31.08.2022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805A2C-87E5-480C-812E-74D9D40B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247191-6F05-4260-BD2D-D79E2750F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Zástupný text 3">
            <a:extLst>
              <a:ext uri="{FF2B5EF4-FFF2-40B4-BE49-F238E27FC236}">
                <a16:creationId xmlns:a16="http://schemas.microsoft.com/office/drawing/2014/main" id="{F1C98454-E7CC-4C3A-A618-3D91B8A868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91288" y="1412875"/>
            <a:ext cx="4825998" cy="4716463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  <a:lvl2pPr>
              <a:lnSpc>
                <a:spcPct val="114000"/>
              </a:lnSpc>
              <a:buClr>
                <a:schemeClr val="accent1"/>
              </a:buClr>
              <a:defRPr/>
            </a:lvl2pPr>
            <a:lvl3pPr>
              <a:lnSpc>
                <a:spcPct val="114000"/>
              </a:lnSpc>
              <a:defRPr/>
            </a:lvl3pPr>
            <a:lvl4pPr>
              <a:lnSpc>
                <a:spcPct val="114000"/>
              </a:lnSpc>
              <a:defRPr/>
            </a:lvl4pPr>
            <a:lvl5pPr>
              <a:lnSpc>
                <a:spcPct val="114000"/>
              </a:lnSpc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0" name="Zástupný symbol obrázku 2">
            <a:extLst>
              <a:ext uri="{FF2B5EF4-FFF2-40B4-BE49-F238E27FC236}">
                <a16:creationId xmlns:a16="http://schemas.microsoft.com/office/drawing/2014/main" id="{F59F0563-2CDF-403C-8769-55EEB973AE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484313"/>
            <a:ext cx="5988050" cy="4645025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369E5E-FEB2-4E0D-89DE-44A17D84E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4" y="296863"/>
            <a:ext cx="9996525" cy="792162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cs-CZ" dirty="0"/>
              <a:t>Kliknutím lze  upravit styl.</a:t>
            </a:r>
          </a:p>
        </p:txBody>
      </p:sp>
      <p:cxnSp>
        <p:nvCxnSpPr>
          <p:cNvPr id="16" name="2. sl. X 18,06 cm (vod. 1,1)" hidden="1">
            <a:extLst>
              <a:ext uri="{FF2B5EF4-FFF2-40B4-BE49-F238E27FC236}">
                <a16:creationId xmlns:a16="http://schemas.microsoft.com/office/drawing/2014/main" id="{BEE02A77-047D-4DC6-A1C1-7927C8FBBCB9}"/>
              </a:ext>
            </a:extLst>
          </p:cNvPr>
          <p:cNvCxnSpPr/>
          <p:nvPr userDrawn="1"/>
        </p:nvCxnSpPr>
        <p:spPr>
          <a:xfrm>
            <a:off x="65016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Obrázek zprava X 16,61 cm (vod. -0,3)" hidden="1">
            <a:extLst>
              <a:ext uri="{FF2B5EF4-FFF2-40B4-BE49-F238E27FC236}">
                <a16:creationId xmlns:a16="http://schemas.microsoft.com/office/drawing/2014/main" id="{A7584BB3-2CB0-44B1-BA82-278D6D81D4FB}"/>
              </a:ext>
            </a:extLst>
          </p:cNvPr>
          <p:cNvCxnSpPr/>
          <p:nvPr userDrawn="1"/>
        </p:nvCxnSpPr>
        <p:spPr>
          <a:xfrm>
            <a:off x="59796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Obrázek zdola Y 17,06 cm (vod. 7,5)" hidden="1">
            <a:extLst>
              <a:ext uri="{FF2B5EF4-FFF2-40B4-BE49-F238E27FC236}">
                <a16:creationId xmlns:a16="http://schemas.microsoft.com/office/drawing/2014/main" id="{CC8BC93B-69C0-4B42-B997-6C6C5F05C8BE}"/>
              </a:ext>
            </a:extLst>
          </p:cNvPr>
          <p:cNvCxnSpPr/>
          <p:nvPr userDrawn="1"/>
        </p:nvCxnSpPr>
        <p:spPr>
          <a:xfrm>
            <a:off x="0" y="61416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Obrázek shora Y 3,97 cm (vod. -5,6)" hidden="1">
            <a:extLst>
              <a:ext uri="{FF2B5EF4-FFF2-40B4-BE49-F238E27FC236}">
                <a16:creationId xmlns:a16="http://schemas.microsoft.com/office/drawing/2014/main" id="{05C8C69C-19BB-4512-B13F-9FAA6EBC8752}"/>
              </a:ext>
            </a:extLst>
          </p:cNvPr>
          <p:cNvCxnSpPr/>
          <p:nvPr userDrawn="1"/>
        </p:nvCxnSpPr>
        <p:spPr>
          <a:xfrm>
            <a:off x="0" y="14292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7185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61" userDrawn="1">
          <p15:clr>
            <a:srgbClr val="FBAE40"/>
          </p15:clr>
        </p15:guide>
        <p15:guide id="2" orient="horz" pos="935" userDrawn="1">
          <p15:clr>
            <a:srgbClr val="FBAE40"/>
          </p15:clr>
        </p15:guide>
        <p15:guide id="3" orient="horz" pos="686" userDrawn="1">
          <p15:clr>
            <a:srgbClr val="FBAE40"/>
          </p15:clr>
        </p15:guide>
        <p15:guide id="4" pos="4089" userDrawn="1">
          <p15:clr>
            <a:srgbClr val="FBAE40"/>
          </p15:clr>
        </p15:guide>
        <p15:guide id="5" pos="3772" userDrawn="1">
          <p15:clr>
            <a:srgbClr val="FBAE40"/>
          </p15:clr>
        </p15:guide>
        <p15:guide id="6" orient="horz" pos="89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přes cel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1C35C77-E4E4-4CBD-A4DB-7B0979151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218D-1C9A-4946-9812-D8135B9CA333}" type="datetime1">
              <a:rPr lang="cs-CZ" smtClean="0"/>
              <a:t>31.08.2022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805A2C-87E5-480C-812E-74D9D40B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247191-6F05-4260-BD2D-D79E2750F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obrázku 3">
            <a:extLst>
              <a:ext uri="{FF2B5EF4-FFF2-40B4-BE49-F238E27FC236}">
                <a16:creationId xmlns:a16="http://schemas.microsoft.com/office/drawing/2014/main" id="{F59F0563-2CDF-403C-8769-55EEB973AE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484313"/>
            <a:ext cx="12192000" cy="4645025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5" name="Zástupný text 2">
            <a:extLst>
              <a:ext uri="{FF2B5EF4-FFF2-40B4-BE49-F238E27FC236}">
                <a16:creationId xmlns:a16="http://schemas.microsoft.com/office/drawing/2014/main" id="{F1C98454-E7CC-4C3A-A618-3D91B8A868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92200" y="1808163"/>
            <a:ext cx="5003800" cy="3965315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  <a:lvl2pPr>
              <a:lnSpc>
                <a:spcPct val="114000"/>
              </a:lnSpc>
              <a:buClr>
                <a:schemeClr val="accent2"/>
              </a:buClr>
              <a:defRPr/>
            </a:lvl2pPr>
            <a:lvl3pPr>
              <a:lnSpc>
                <a:spcPct val="114000"/>
              </a:lnSpc>
              <a:defRPr/>
            </a:lvl3pPr>
            <a:lvl4pPr>
              <a:lnSpc>
                <a:spcPct val="114000"/>
              </a:lnSpc>
              <a:defRPr/>
            </a:lvl4pPr>
            <a:lvl5pPr>
              <a:lnSpc>
                <a:spcPct val="114000"/>
              </a:lnSpc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369E5E-FEB2-4E0D-89DE-44A17D84E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4" y="296863"/>
            <a:ext cx="9996525" cy="792162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cs-CZ" dirty="0"/>
              <a:t>Kliknutím lze  upravit styl.</a:t>
            </a:r>
          </a:p>
        </p:txBody>
      </p:sp>
      <p:cxnSp>
        <p:nvCxnSpPr>
          <p:cNvPr id="13" name="2. odrážka 1. ř. Y 7,92 cm" hidden="1">
            <a:extLst>
              <a:ext uri="{FF2B5EF4-FFF2-40B4-BE49-F238E27FC236}">
                <a16:creationId xmlns:a16="http://schemas.microsoft.com/office/drawing/2014/main" id="{3F0ADFF2-E76E-4F4D-90D2-C92DBD23B383}"/>
              </a:ext>
            </a:extLst>
          </p:cNvPr>
          <p:cNvCxnSpPr/>
          <p:nvPr userDrawn="1"/>
        </p:nvCxnSpPr>
        <p:spPr>
          <a:xfrm>
            <a:off x="0" y="28512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. odrážka 2. ř. Y 6,53 cm" hidden="1">
            <a:extLst>
              <a:ext uri="{FF2B5EF4-FFF2-40B4-BE49-F238E27FC236}">
                <a16:creationId xmlns:a16="http://schemas.microsoft.com/office/drawing/2014/main" id="{D7476F22-0B8B-4D24-A254-F168B5E0428E}"/>
              </a:ext>
            </a:extLst>
          </p:cNvPr>
          <p:cNvCxnSpPr/>
          <p:nvPr userDrawn="1"/>
        </p:nvCxnSpPr>
        <p:spPr>
          <a:xfrm>
            <a:off x="0" y="23508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. odrážka 1. ř. Y 5,54 cm" hidden="1">
            <a:extLst>
              <a:ext uri="{FF2B5EF4-FFF2-40B4-BE49-F238E27FC236}">
                <a16:creationId xmlns:a16="http://schemas.microsoft.com/office/drawing/2014/main" id="{95B0D4B5-B99E-4CF8-A59D-9D09E33DF22E}"/>
              </a:ext>
            </a:extLst>
          </p:cNvPr>
          <p:cNvCxnSpPr/>
          <p:nvPr userDrawn="1"/>
        </p:nvCxnSpPr>
        <p:spPr>
          <a:xfrm>
            <a:off x="0" y="19944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brázek zdola Y 17,06 cm (vod. 7,5)" hidden="1">
            <a:extLst>
              <a:ext uri="{FF2B5EF4-FFF2-40B4-BE49-F238E27FC236}">
                <a16:creationId xmlns:a16="http://schemas.microsoft.com/office/drawing/2014/main" id="{7C240B9E-1615-440F-A607-48490A74B33B}"/>
              </a:ext>
            </a:extLst>
          </p:cNvPr>
          <p:cNvCxnSpPr/>
          <p:nvPr userDrawn="1"/>
        </p:nvCxnSpPr>
        <p:spPr>
          <a:xfrm>
            <a:off x="0" y="61416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brázek shora Y 3,97 cm (vod. -5,6)" hidden="1">
            <a:extLst>
              <a:ext uri="{FF2B5EF4-FFF2-40B4-BE49-F238E27FC236}">
                <a16:creationId xmlns:a16="http://schemas.microsoft.com/office/drawing/2014/main" id="{F93B7280-AAA5-407C-9888-F80361B11A1D}"/>
              </a:ext>
            </a:extLst>
          </p:cNvPr>
          <p:cNvCxnSpPr/>
          <p:nvPr userDrawn="1"/>
        </p:nvCxnSpPr>
        <p:spPr>
          <a:xfrm>
            <a:off x="0" y="14292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673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61" userDrawn="1">
          <p15:clr>
            <a:srgbClr val="FBAE40"/>
          </p15:clr>
        </p15:guide>
        <p15:guide id="2" orient="horz" pos="935" userDrawn="1">
          <p15:clr>
            <a:srgbClr val="FBAE40"/>
          </p15:clr>
        </p15:guide>
        <p15:guide id="3" orient="horz" pos="686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E8A2A57-E282-417E-A9CC-C5F25AC7B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A4B5-55A7-4A28-8017-1E7FF4EED4C9}" type="datetime1">
              <a:rPr lang="cs-CZ" smtClean="0"/>
              <a:t>31.08.2022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31D098-3A23-4173-B353-B67E47AD1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098FBB-9788-4DFE-A210-B81E6FFAB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obrázku 3">
            <a:extLst>
              <a:ext uri="{FF2B5EF4-FFF2-40B4-BE49-F238E27FC236}">
                <a16:creationId xmlns:a16="http://schemas.microsoft.com/office/drawing/2014/main" id="{4A2A19F6-FF3F-4755-BB8D-12804DAA512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19850" y="1808163"/>
            <a:ext cx="4897438" cy="3960812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obrázku 2">
            <a:extLst>
              <a:ext uri="{FF2B5EF4-FFF2-40B4-BE49-F238E27FC236}">
                <a16:creationId xmlns:a16="http://schemas.microsoft.com/office/drawing/2014/main" id="{C318DF96-E2B5-4DC7-9F1A-FB3A36FE96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2200" y="1808163"/>
            <a:ext cx="4464050" cy="3960812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F483FC-3A09-4FD0-AEA1-9105EF9B0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165615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00" userDrawn="1">
          <p15:clr>
            <a:srgbClr val="FBAE40"/>
          </p15:clr>
        </p15:guide>
        <p15:guide id="2" pos="404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1C35C77-E4E4-4CBD-A4DB-7B0979151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218D-1C9A-4946-9812-D8135B9CA333}" type="datetime1">
              <a:rPr lang="cs-CZ" smtClean="0"/>
              <a:t>31.08.2022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805A2C-87E5-480C-812E-74D9D40B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247191-6F05-4260-BD2D-D79E2750F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Zástupný symbol obrázku 5">
            <a:extLst>
              <a:ext uri="{FF2B5EF4-FFF2-40B4-BE49-F238E27FC236}">
                <a16:creationId xmlns:a16="http://schemas.microsoft.com/office/drawing/2014/main" id="{71A8E995-4937-434F-9CF9-C6324AD807C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04236" y="3824288"/>
            <a:ext cx="5987764" cy="2305050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2" name="Zástupný symbol obrázku 4">
            <a:extLst>
              <a:ext uri="{FF2B5EF4-FFF2-40B4-BE49-F238E27FC236}">
                <a16:creationId xmlns:a16="http://schemas.microsoft.com/office/drawing/2014/main" id="{6E3BD946-D7ED-466F-A816-812A27C8657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91624" y="1484314"/>
            <a:ext cx="3000375" cy="2305050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0" name="Zástupný symbol obrázku 3">
            <a:extLst>
              <a:ext uri="{FF2B5EF4-FFF2-40B4-BE49-F238E27FC236}">
                <a16:creationId xmlns:a16="http://schemas.microsoft.com/office/drawing/2014/main" id="{F59F0563-2CDF-403C-8769-55EEB973AE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03950" y="1484314"/>
            <a:ext cx="2952750" cy="2305050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5" name="Zástupný text 2">
            <a:extLst>
              <a:ext uri="{FF2B5EF4-FFF2-40B4-BE49-F238E27FC236}">
                <a16:creationId xmlns:a16="http://schemas.microsoft.com/office/drawing/2014/main" id="{F1C98454-E7CC-4C3A-A618-3D91B8A868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92211" y="1412875"/>
            <a:ext cx="4248139" cy="4716463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  <a:lvl2pPr>
              <a:lnSpc>
                <a:spcPct val="114000"/>
              </a:lnSpc>
              <a:buClr>
                <a:schemeClr val="accent1"/>
              </a:buClr>
              <a:defRPr/>
            </a:lvl2pPr>
            <a:lvl3pPr>
              <a:lnSpc>
                <a:spcPct val="114000"/>
              </a:lnSpc>
              <a:defRPr/>
            </a:lvl3pPr>
            <a:lvl4pPr>
              <a:lnSpc>
                <a:spcPct val="114000"/>
              </a:lnSpc>
              <a:defRPr/>
            </a:lvl4pPr>
            <a:lvl5pPr>
              <a:lnSpc>
                <a:spcPct val="114000"/>
              </a:lnSpc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369E5E-FEB2-4E0D-89DE-44A17D84E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4" y="296863"/>
            <a:ext cx="9996525" cy="792162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cs-CZ" dirty="0"/>
              <a:t>Kliknutím lze  upravit styl.</a:t>
            </a:r>
          </a:p>
        </p:txBody>
      </p:sp>
      <p:cxnSp>
        <p:nvCxnSpPr>
          <p:cNvPr id="9" name="Obrázek zleva X 17,16 cm (vod. 0,3)" hidden="1">
            <a:extLst>
              <a:ext uri="{FF2B5EF4-FFF2-40B4-BE49-F238E27FC236}">
                <a16:creationId xmlns:a16="http://schemas.microsoft.com/office/drawing/2014/main" id="{A7584BB3-2CB0-44B1-BA82-278D6D81D4FB}"/>
              </a:ext>
            </a:extLst>
          </p:cNvPr>
          <p:cNvCxnSpPr/>
          <p:nvPr userDrawn="1"/>
        </p:nvCxnSpPr>
        <p:spPr>
          <a:xfrm>
            <a:off x="61776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Obrázek zdola Y 17,06 cm (vod. 7,5)" hidden="1">
            <a:extLst>
              <a:ext uri="{FF2B5EF4-FFF2-40B4-BE49-F238E27FC236}">
                <a16:creationId xmlns:a16="http://schemas.microsoft.com/office/drawing/2014/main" id="{CC8BC93B-69C0-4B42-B997-6C6C5F05C8BE}"/>
              </a:ext>
            </a:extLst>
          </p:cNvPr>
          <p:cNvCxnSpPr/>
          <p:nvPr userDrawn="1"/>
        </p:nvCxnSpPr>
        <p:spPr>
          <a:xfrm>
            <a:off x="0" y="61416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Obrázek shora Y 3,97 cm (vod. -5,6)" hidden="1">
            <a:extLst>
              <a:ext uri="{FF2B5EF4-FFF2-40B4-BE49-F238E27FC236}">
                <a16:creationId xmlns:a16="http://schemas.microsoft.com/office/drawing/2014/main" id="{05C8C69C-19BB-4512-B13F-9FAA6EBC8752}"/>
              </a:ext>
            </a:extLst>
          </p:cNvPr>
          <p:cNvCxnSpPr/>
          <p:nvPr userDrawn="1"/>
        </p:nvCxnSpPr>
        <p:spPr>
          <a:xfrm>
            <a:off x="0" y="14292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6911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61" userDrawn="1">
          <p15:clr>
            <a:srgbClr val="FBAE40"/>
          </p15:clr>
        </p15:guide>
        <p15:guide id="2" orient="horz" pos="935" userDrawn="1">
          <p15:clr>
            <a:srgbClr val="FBAE40"/>
          </p15:clr>
        </p15:guide>
        <p15:guide id="3" orient="horz" pos="686" userDrawn="1">
          <p15:clr>
            <a:srgbClr val="FBAE40"/>
          </p15:clr>
        </p15:guide>
        <p15:guide id="4" pos="3908" userDrawn="1">
          <p15:clr>
            <a:srgbClr val="FBAE40"/>
          </p15:clr>
        </p15:guide>
        <p15:guide id="5" pos="3364" userDrawn="1">
          <p15:clr>
            <a:srgbClr val="FBAE40"/>
          </p15:clr>
        </p15:guide>
        <p15:guide id="6" orient="horz" pos="890" userDrawn="1">
          <p15:clr>
            <a:srgbClr val="FBAE40"/>
          </p15:clr>
        </p15:guide>
        <p15:guide id="8" pos="5790" userDrawn="1">
          <p15:clr>
            <a:srgbClr val="FBAE40"/>
          </p15:clr>
        </p15:guide>
        <p15:guide id="9" pos="5768" userDrawn="1">
          <p15:clr>
            <a:srgbClr val="FBAE40"/>
          </p15:clr>
        </p15:guide>
        <p15:guide id="10" orient="horz" pos="2387" userDrawn="1">
          <p15:clr>
            <a:srgbClr val="FBAE40"/>
          </p15:clr>
        </p15:guide>
        <p15:guide id="11" orient="horz" pos="2409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26441A-43FE-4B35-BF3E-81A96C83E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530-0D54-4811-93A3-63F03A157822}" type="datetime1">
              <a:rPr lang="cs-CZ" smtClean="0"/>
              <a:t>31.08.2022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DD091C-CA4B-480D-B57C-D4F49D87F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C384B3-E9A3-4A8E-A6F1-C1AB6BA2C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0A7725-1482-4721-8FB1-27A9BB488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4" y="1808163"/>
            <a:ext cx="10945813" cy="3960812"/>
          </a:xfrm>
        </p:spPr>
        <p:txBody>
          <a:bodyPr tIns="72000" anchor="t" anchorCtr="0">
            <a:normAutofit/>
          </a:bodyPr>
          <a:lstStyle>
            <a:lvl1pPr>
              <a:lnSpc>
                <a:spcPct val="90000"/>
              </a:lnSpc>
              <a:defRPr sz="46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290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F26109-1388-4147-8767-EB2B8918C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DFA4-AA79-4CF1-A2FB-65448BAEA2E6}" type="datetime1">
              <a:rPr lang="cs-CZ" smtClean="0"/>
              <a:t>31.08.2022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99D419-FCC8-4085-B838-3BAEBDB8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74DE8B-876E-4B3E-842D-BB967709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linka 3">
            <a:extLst>
              <a:ext uri="{FF2B5EF4-FFF2-40B4-BE49-F238E27FC236}">
                <a16:creationId xmlns:a16="http://schemas.microsoft.com/office/drawing/2014/main" id="{A65DF875-140C-4AB9-9968-462AE4638ED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67999" y="2215724"/>
            <a:ext cx="5292000" cy="109538"/>
          </a:xfrm>
          <a:solidFill>
            <a:schemeClr val="accent1"/>
          </a:solidFill>
        </p:spPr>
        <p:txBody>
          <a:bodyPr>
            <a:noAutofit/>
          </a:bodyPr>
          <a:lstStyle>
            <a:lvl1pPr>
              <a:spcBef>
                <a:spcPts val="0"/>
              </a:spcBef>
              <a:defRPr sz="800"/>
            </a:lvl1pPr>
            <a:lvl2pPr>
              <a:spcBef>
                <a:spcPts val="0"/>
              </a:spcBef>
              <a:defRPr sz="800"/>
            </a:lvl2pPr>
            <a:lvl3pPr>
              <a:spcBef>
                <a:spcPts val="0"/>
              </a:spcBef>
              <a:defRPr sz="800"/>
            </a:lvl3pPr>
            <a:lvl4pPr>
              <a:spcBef>
                <a:spcPts val="0"/>
              </a:spcBef>
              <a:defRPr sz="800"/>
            </a:lvl4pPr>
            <a:lvl5pPr>
              <a:spcBef>
                <a:spcPts val="0"/>
              </a:spcBef>
              <a:defRPr sz="800"/>
            </a:lvl5pPr>
          </a:lstStyle>
          <a:p>
            <a:pPr lvl="0"/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D0124B-3E7B-4F10-BF41-CF7CADACA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52000" indent="-252000">
              <a:spcBef>
                <a:spcPts val="3600"/>
              </a:spcBef>
              <a:buClr>
                <a:schemeClr val="accent1"/>
              </a:buClr>
              <a:buFont typeface="Wingdings 2" panose="05020102010507070707" pitchFamily="18" charset="2"/>
              <a:buChar char=""/>
              <a:defRPr sz="2400" b="1"/>
            </a:lvl1pPr>
            <a:lvl2pPr>
              <a:spcBef>
                <a:spcPts val="3600"/>
              </a:spcBef>
              <a:buClr>
                <a:schemeClr val="accent2"/>
              </a:buClr>
              <a:defRPr sz="2400" b="1"/>
            </a:lvl2pPr>
            <a:lvl3pPr>
              <a:spcBef>
                <a:spcPts val="3600"/>
              </a:spcBef>
              <a:defRPr sz="2400" b="1"/>
            </a:lvl3pPr>
            <a:lvl4pPr>
              <a:spcBef>
                <a:spcPts val="3600"/>
              </a:spcBef>
              <a:defRPr sz="2400" b="1"/>
            </a:lvl4pPr>
            <a:lvl5pPr>
              <a:spcBef>
                <a:spcPts val="3600"/>
              </a:spcBef>
              <a:defRPr sz="2400" b="1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3E564D-7459-4CB0-85DA-F83CFDEC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5924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1C35C77-E4E4-4CBD-A4DB-7B0979151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218D-1C9A-4946-9812-D8135B9CA333}" type="datetime1">
              <a:rPr lang="cs-CZ" smtClean="0"/>
              <a:t>31.08.2022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805A2C-87E5-480C-812E-74D9D40B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247191-6F05-4260-BD2D-D79E2750F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369E5E-FEB2-4E0D-89DE-44A17D84E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46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F26109-1388-4147-8767-EB2B8918C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DFA4-AA79-4CF1-A2FB-65448BAEA2E6}" type="datetime1">
              <a:rPr lang="cs-CZ" smtClean="0"/>
              <a:t>31.08.2022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99D419-FCC8-4085-B838-3BAEBDB8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74DE8B-876E-4B3E-842D-BB967709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D0124B-3E7B-4F10-BF41-CF7CADACA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2"/>
              </a:buClr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3E564D-7459-4CB0-85DA-F83CFDEC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3492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3B296A-C350-4342-8DBC-B5CBB633F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EFFA-059C-46F5-9F43-E3EC7C6443E0}" type="datetime1">
              <a:rPr lang="cs-CZ" smtClean="0"/>
              <a:t>31.08.2022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AAE3102-415B-4F2A-9129-003E7045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80A953-8DCA-49A0-8756-11A2DFFA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314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s šipk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F26109-1388-4147-8767-EB2B8918C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DFA4-AA79-4CF1-A2FB-65448BAEA2E6}" type="datetime1">
              <a:rPr lang="cs-CZ" smtClean="0"/>
              <a:t>31.08.2022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99D419-FCC8-4085-B838-3BAEBDB8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74DE8B-876E-4B3E-842D-BB967709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D0124B-3E7B-4F10-BF41-CF7CADACA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5" y="1808163"/>
            <a:ext cx="9650412" cy="3960812"/>
          </a:xfrm>
        </p:spPr>
        <p:txBody>
          <a:bodyPr/>
          <a:lstStyle>
            <a:lvl2pPr>
              <a:buClr>
                <a:schemeClr val="accent2"/>
              </a:buClr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2" name="Zástupná šipka">
            <a:extLst>
              <a:ext uri="{FF2B5EF4-FFF2-40B4-BE49-F238E27FC236}">
                <a16:creationId xmlns:a16="http://schemas.microsoft.com/office/drawing/2014/main" id="{135F79FF-9DD8-4E2E-ACD7-A5B52ECBF01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7390" y="1808163"/>
            <a:ext cx="376365" cy="615697"/>
          </a:xfrm>
          <a:custGeom>
            <a:avLst/>
            <a:gdLst>
              <a:gd name="connsiteX0" fmla="*/ 0 w 377953"/>
              <a:gd name="connsiteY0" fmla="*/ 0 h 615697"/>
              <a:gd name="connsiteX1" fmla="*/ 188977 w 377953"/>
              <a:gd name="connsiteY1" fmla="*/ 0 h 615697"/>
              <a:gd name="connsiteX2" fmla="*/ 377953 w 377953"/>
              <a:gd name="connsiteY2" fmla="*/ 307849 h 615697"/>
              <a:gd name="connsiteX3" fmla="*/ 188977 w 377953"/>
              <a:gd name="connsiteY3" fmla="*/ 615697 h 615697"/>
              <a:gd name="connsiteX4" fmla="*/ 0 w 377953"/>
              <a:gd name="connsiteY4" fmla="*/ 615697 h 615697"/>
              <a:gd name="connsiteX5" fmla="*/ 188977 w 377953"/>
              <a:gd name="connsiteY5" fmla="*/ 307849 h 615697"/>
              <a:gd name="connsiteX6" fmla="*/ 0 w 377953"/>
              <a:gd name="connsiteY6" fmla="*/ 0 h 615697"/>
              <a:gd name="connsiteX0" fmla="*/ 0 w 377953"/>
              <a:gd name="connsiteY0" fmla="*/ 0 h 615697"/>
              <a:gd name="connsiteX1" fmla="*/ 188977 w 377953"/>
              <a:gd name="connsiteY1" fmla="*/ 0 h 615697"/>
              <a:gd name="connsiteX2" fmla="*/ 377953 w 377953"/>
              <a:gd name="connsiteY2" fmla="*/ 307849 h 615697"/>
              <a:gd name="connsiteX3" fmla="*/ 188977 w 377953"/>
              <a:gd name="connsiteY3" fmla="*/ 615697 h 615697"/>
              <a:gd name="connsiteX4" fmla="*/ 0 w 377953"/>
              <a:gd name="connsiteY4" fmla="*/ 615697 h 615697"/>
              <a:gd name="connsiteX5" fmla="*/ 174690 w 377953"/>
              <a:gd name="connsiteY5" fmla="*/ 304674 h 615697"/>
              <a:gd name="connsiteX6" fmla="*/ 0 w 377953"/>
              <a:gd name="connsiteY6" fmla="*/ 0 h 615697"/>
              <a:gd name="connsiteX0" fmla="*/ 3175 w 377953"/>
              <a:gd name="connsiteY0" fmla="*/ 103188 h 615697"/>
              <a:gd name="connsiteX1" fmla="*/ 188977 w 377953"/>
              <a:gd name="connsiteY1" fmla="*/ 0 h 615697"/>
              <a:gd name="connsiteX2" fmla="*/ 377953 w 377953"/>
              <a:gd name="connsiteY2" fmla="*/ 307849 h 615697"/>
              <a:gd name="connsiteX3" fmla="*/ 188977 w 377953"/>
              <a:gd name="connsiteY3" fmla="*/ 615697 h 615697"/>
              <a:gd name="connsiteX4" fmla="*/ 0 w 377953"/>
              <a:gd name="connsiteY4" fmla="*/ 615697 h 615697"/>
              <a:gd name="connsiteX5" fmla="*/ 174690 w 377953"/>
              <a:gd name="connsiteY5" fmla="*/ 304674 h 615697"/>
              <a:gd name="connsiteX6" fmla="*/ 3175 w 377953"/>
              <a:gd name="connsiteY6" fmla="*/ 103188 h 615697"/>
              <a:gd name="connsiteX0" fmla="*/ 3175 w 377953"/>
              <a:gd name="connsiteY0" fmla="*/ 101601 h 614110"/>
              <a:gd name="connsiteX1" fmla="*/ 127065 w 377953"/>
              <a:gd name="connsiteY1" fmla="*/ 0 h 614110"/>
              <a:gd name="connsiteX2" fmla="*/ 377953 w 377953"/>
              <a:gd name="connsiteY2" fmla="*/ 306262 h 614110"/>
              <a:gd name="connsiteX3" fmla="*/ 188977 w 377953"/>
              <a:gd name="connsiteY3" fmla="*/ 614110 h 614110"/>
              <a:gd name="connsiteX4" fmla="*/ 0 w 377953"/>
              <a:gd name="connsiteY4" fmla="*/ 614110 h 614110"/>
              <a:gd name="connsiteX5" fmla="*/ 174690 w 377953"/>
              <a:gd name="connsiteY5" fmla="*/ 303087 h 614110"/>
              <a:gd name="connsiteX6" fmla="*/ 3175 w 377953"/>
              <a:gd name="connsiteY6" fmla="*/ 101601 h 614110"/>
              <a:gd name="connsiteX0" fmla="*/ 0 w 374778"/>
              <a:gd name="connsiteY0" fmla="*/ 101601 h 614110"/>
              <a:gd name="connsiteX1" fmla="*/ 123890 w 374778"/>
              <a:gd name="connsiteY1" fmla="*/ 0 h 614110"/>
              <a:gd name="connsiteX2" fmla="*/ 374778 w 374778"/>
              <a:gd name="connsiteY2" fmla="*/ 306262 h 614110"/>
              <a:gd name="connsiteX3" fmla="*/ 185802 w 374778"/>
              <a:gd name="connsiteY3" fmla="*/ 614110 h 614110"/>
              <a:gd name="connsiteX4" fmla="*/ 4763 w 374778"/>
              <a:gd name="connsiteY4" fmla="*/ 514098 h 614110"/>
              <a:gd name="connsiteX5" fmla="*/ 171515 w 374778"/>
              <a:gd name="connsiteY5" fmla="*/ 303087 h 614110"/>
              <a:gd name="connsiteX6" fmla="*/ 0 w 374778"/>
              <a:gd name="connsiteY6" fmla="*/ 101601 h 614110"/>
              <a:gd name="connsiteX0" fmla="*/ 0 w 374778"/>
              <a:gd name="connsiteY0" fmla="*/ 101601 h 615697"/>
              <a:gd name="connsiteX1" fmla="*/ 123890 w 374778"/>
              <a:gd name="connsiteY1" fmla="*/ 0 h 615697"/>
              <a:gd name="connsiteX2" fmla="*/ 374778 w 374778"/>
              <a:gd name="connsiteY2" fmla="*/ 306262 h 615697"/>
              <a:gd name="connsiteX3" fmla="*/ 127064 w 374778"/>
              <a:gd name="connsiteY3" fmla="*/ 615697 h 615697"/>
              <a:gd name="connsiteX4" fmla="*/ 4763 w 374778"/>
              <a:gd name="connsiteY4" fmla="*/ 514098 h 615697"/>
              <a:gd name="connsiteX5" fmla="*/ 171515 w 374778"/>
              <a:gd name="connsiteY5" fmla="*/ 303087 h 615697"/>
              <a:gd name="connsiteX6" fmla="*/ 0 w 374778"/>
              <a:gd name="connsiteY6" fmla="*/ 101601 h 615697"/>
              <a:gd name="connsiteX0" fmla="*/ 0 w 374778"/>
              <a:gd name="connsiteY0" fmla="*/ 101601 h 615697"/>
              <a:gd name="connsiteX1" fmla="*/ 123890 w 374778"/>
              <a:gd name="connsiteY1" fmla="*/ 0 h 615697"/>
              <a:gd name="connsiteX2" fmla="*/ 374778 w 374778"/>
              <a:gd name="connsiteY2" fmla="*/ 306262 h 615697"/>
              <a:gd name="connsiteX3" fmla="*/ 127064 w 374778"/>
              <a:gd name="connsiteY3" fmla="*/ 615697 h 615697"/>
              <a:gd name="connsiteX4" fmla="*/ 1588 w 374778"/>
              <a:gd name="connsiteY4" fmla="*/ 514098 h 615697"/>
              <a:gd name="connsiteX5" fmla="*/ 171515 w 374778"/>
              <a:gd name="connsiteY5" fmla="*/ 303087 h 615697"/>
              <a:gd name="connsiteX6" fmla="*/ 0 w 374778"/>
              <a:gd name="connsiteY6" fmla="*/ 101601 h 615697"/>
              <a:gd name="connsiteX0" fmla="*/ 0 w 376365"/>
              <a:gd name="connsiteY0" fmla="*/ 101601 h 615697"/>
              <a:gd name="connsiteX1" fmla="*/ 123890 w 376365"/>
              <a:gd name="connsiteY1" fmla="*/ 0 h 615697"/>
              <a:gd name="connsiteX2" fmla="*/ 376365 w 376365"/>
              <a:gd name="connsiteY2" fmla="*/ 304675 h 615697"/>
              <a:gd name="connsiteX3" fmla="*/ 127064 w 376365"/>
              <a:gd name="connsiteY3" fmla="*/ 615697 h 615697"/>
              <a:gd name="connsiteX4" fmla="*/ 1588 w 376365"/>
              <a:gd name="connsiteY4" fmla="*/ 514098 h 615697"/>
              <a:gd name="connsiteX5" fmla="*/ 171515 w 376365"/>
              <a:gd name="connsiteY5" fmla="*/ 303087 h 615697"/>
              <a:gd name="connsiteX6" fmla="*/ 0 w 376365"/>
              <a:gd name="connsiteY6" fmla="*/ 101601 h 615697"/>
              <a:gd name="connsiteX0" fmla="*/ 0 w 376365"/>
              <a:gd name="connsiteY0" fmla="*/ 101601 h 615697"/>
              <a:gd name="connsiteX1" fmla="*/ 123890 w 376365"/>
              <a:gd name="connsiteY1" fmla="*/ 0 h 615697"/>
              <a:gd name="connsiteX2" fmla="*/ 376365 w 376365"/>
              <a:gd name="connsiteY2" fmla="*/ 304675 h 615697"/>
              <a:gd name="connsiteX3" fmla="*/ 127064 w 376365"/>
              <a:gd name="connsiteY3" fmla="*/ 615697 h 615697"/>
              <a:gd name="connsiteX4" fmla="*/ 1 w 376365"/>
              <a:gd name="connsiteY4" fmla="*/ 514098 h 615697"/>
              <a:gd name="connsiteX5" fmla="*/ 171515 w 376365"/>
              <a:gd name="connsiteY5" fmla="*/ 303087 h 615697"/>
              <a:gd name="connsiteX6" fmla="*/ 0 w 376365"/>
              <a:gd name="connsiteY6" fmla="*/ 101601 h 615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365" h="615697">
                <a:moveTo>
                  <a:pt x="0" y="101601"/>
                </a:moveTo>
                <a:lnTo>
                  <a:pt x="123890" y="0"/>
                </a:lnTo>
                <a:lnTo>
                  <a:pt x="376365" y="304675"/>
                </a:lnTo>
                <a:lnTo>
                  <a:pt x="127064" y="615697"/>
                </a:lnTo>
                <a:lnTo>
                  <a:pt x="1" y="514098"/>
                </a:lnTo>
                <a:lnTo>
                  <a:pt x="171515" y="303087"/>
                </a:lnTo>
                <a:lnTo>
                  <a:pt x="0" y="101601"/>
                </a:lnTo>
                <a:close/>
              </a:path>
            </a:pathLst>
          </a:custGeom>
          <a:solidFill>
            <a:schemeClr val="accent6"/>
          </a:solidFill>
        </p:spPr>
        <p:txBody>
          <a:bodyPr>
            <a:noAutofit/>
          </a:bodyPr>
          <a:lstStyle>
            <a:lvl1pPr>
              <a:buFontTx/>
              <a:buNone/>
              <a:defRPr sz="800">
                <a:solidFill>
                  <a:schemeClr val="accent1"/>
                </a:solidFill>
              </a:defRPr>
            </a:lvl1pPr>
            <a:lvl2pPr marL="0" indent="0">
              <a:buFontTx/>
              <a:buNone/>
              <a:defRPr sz="800">
                <a:solidFill>
                  <a:schemeClr val="accent1"/>
                </a:solidFill>
              </a:defRPr>
            </a:lvl2pPr>
            <a:lvl3pPr marL="252000" indent="0">
              <a:buFontTx/>
              <a:buNone/>
              <a:defRPr sz="800">
                <a:solidFill>
                  <a:schemeClr val="accent1"/>
                </a:solidFill>
              </a:defRPr>
            </a:lvl3pPr>
            <a:lvl4pPr marL="504000" indent="0">
              <a:buFontTx/>
              <a:buNone/>
              <a:defRPr sz="800">
                <a:solidFill>
                  <a:schemeClr val="accent1"/>
                </a:solidFill>
              </a:defRPr>
            </a:lvl4pPr>
            <a:lvl5pPr marL="756000" indent="0">
              <a:buFontTx/>
              <a:buNone/>
              <a:defRPr sz="800">
                <a:solidFill>
                  <a:schemeClr val="accent1"/>
                </a:solidFill>
              </a:defRPr>
            </a:lvl5pPr>
          </a:lstStyle>
          <a:p>
            <a:pPr lvl="0"/>
            <a:r>
              <a:rPr lang="cs-CZ" dirty="0"/>
              <a:t> 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3E564D-7459-4CB0-85DA-F83CFDEC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cxnSp>
        <p:nvCxnSpPr>
          <p:cNvPr id="8" name="Text zleva X 4,6 cm (vod. -12,3)" hidden="1">
            <a:extLst>
              <a:ext uri="{FF2B5EF4-FFF2-40B4-BE49-F238E27FC236}">
                <a16:creationId xmlns:a16="http://schemas.microsoft.com/office/drawing/2014/main" id="{BC5D71E0-8BB0-4266-AC66-A87174A272AF}"/>
              </a:ext>
            </a:extLst>
          </p:cNvPr>
          <p:cNvCxnSpPr/>
          <p:nvPr userDrawn="1"/>
        </p:nvCxnSpPr>
        <p:spPr>
          <a:xfrm>
            <a:off x="1656000" y="0"/>
            <a:ext cx="0" cy="6858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9943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5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E8A2A57-E282-417E-A9CC-C5F25AC7B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A4B5-55A7-4A28-8017-1E7FF4EED4C9}" type="datetime1">
              <a:rPr lang="cs-CZ" smtClean="0"/>
              <a:t>31.08.2022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31D098-3A23-4173-B353-B67E47AD1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098FBB-9788-4DFE-A210-B81E6FFAB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obsah 3">
            <a:extLst>
              <a:ext uri="{FF2B5EF4-FFF2-40B4-BE49-F238E27FC236}">
                <a16:creationId xmlns:a16="http://schemas.microsoft.com/office/drawing/2014/main" id="{EEE64CD4-6E58-47D3-8896-AD5AB901AD2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419850" y="1796946"/>
            <a:ext cx="4897438" cy="3972029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obsah 3">
            <a:extLst>
              <a:ext uri="{FF2B5EF4-FFF2-40B4-BE49-F238E27FC236}">
                <a16:creationId xmlns:a16="http://schemas.microsoft.com/office/drawing/2014/main" id="{263EB879-1B80-4ADE-9CB6-096F08881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199" y="1808163"/>
            <a:ext cx="4464049" cy="396081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F483FC-3A09-4FD0-AEA1-9105EF9B0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206898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00" userDrawn="1">
          <p15:clr>
            <a:srgbClr val="FBAE40"/>
          </p15:clr>
        </p15:guide>
        <p15:guide id="2" pos="404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s podnadpis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C46CCA-091B-4B6E-8C2E-CDDFD844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8FA9-3A7A-4563-9317-18864127274D}" type="datetime1">
              <a:rPr lang="cs-CZ" smtClean="0"/>
              <a:t>31.08.2022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A0B8EF-EB21-4745-9530-09AC3375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163BEB-9B8B-4392-81DA-4B533CA0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obsah 2">
            <a:extLst>
              <a:ext uri="{FF2B5EF4-FFF2-40B4-BE49-F238E27FC236}">
                <a16:creationId xmlns:a16="http://schemas.microsoft.com/office/drawing/2014/main" id="{CD163E32-2B4E-4CCA-AD68-1898CA3D568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419850" y="2600325"/>
            <a:ext cx="4897438" cy="3168650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podnadpis 2">
            <a:extLst>
              <a:ext uri="{FF2B5EF4-FFF2-40B4-BE49-F238E27FC236}">
                <a16:creationId xmlns:a16="http://schemas.microsoft.com/office/drawing/2014/main" id="{EA0E5B31-4187-4377-B0BC-617CC92311A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19850" y="1808163"/>
            <a:ext cx="4897438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393CC1CF-FEDB-47E9-8640-B61C1430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199" y="2609273"/>
            <a:ext cx="4464049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" name="Zástupný podnadpis 1">
            <a:extLst>
              <a:ext uri="{FF2B5EF4-FFF2-40B4-BE49-F238E27FC236}">
                <a16:creationId xmlns:a16="http://schemas.microsoft.com/office/drawing/2014/main" id="{DACAB927-EC56-4593-B3FB-13BCF538D5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92200" y="1808163"/>
            <a:ext cx="4464049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16E1EB53-CD30-4977-B979-A9D405650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cxnSp>
        <p:nvCxnSpPr>
          <p:cNvPr id="6" name="2. sl. X 17,88 cm (vod. 0,9)" hidden="1">
            <a:extLst>
              <a:ext uri="{FF2B5EF4-FFF2-40B4-BE49-F238E27FC236}">
                <a16:creationId xmlns:a16="http://schemas.microsoft.com/office/drawing/2014/main" id="{D530F66C-4F43-411B-9E0A-97DFDF232B8F}"/>
              </a:ext>
            </a:extLst>
          </p:cNvPr>
          <p:cNvCxnSpPr/>
          <p:nvPr userDrawn="1"/>
        </p:nvCxnSpPr>
        <p:spPr>
          <a:xfrm>
            <a:off x="6436800" y="0"/>
            <a:ext cx="0" cy="6858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619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25" userDrawn="1">
          <p15:clr>
            <a:srgbClr val="FBAE40"/>
          </p15:clr>
        </p15:guide>
        <p15:guide id="2" orient="horz" pos="1638" userDrawn="1">
          <p15:clr>
            <a:srgbClr val="FBAE40"/>
          </p15:clr>
        </p15:guide>
        <p15:guide id="3" pos="4044" userDrawn="1">
          <p15:clr>
            <a:srgbClr val="FBAE40"/>
          </p15:clr>
        </p15:guide>
        <p15:guide id="5" pos="350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s podnadpis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C46CCA-091B-4B6E-8C2E-CDDFD844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8FA9-3A7A-4563-9317-18864127274D}" type="datetime1">
              <a:rPr lang="cs-CZ" smtClean="0"/>
              <a:t>31.08.2022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A0B8EF-EB21-4745-9530-09AC3375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163BEB-9B8B-4392-81DA-4B533CA0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obsah 2">
            <a:extLst>
              <a:ext uri="{FF2B5EF4-FFF2-40B4-BE49-F238E27FC236}">
                <a16:creationId xmlns:a16="http://schemas.microsoft.com/office/drawing/2014/main" id="{CD163E32-2B4E-4CCA-AD68-1898CA3D568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217038" y="2600325"/>
            <a:ext cx="3100250" cy="3168650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podnadpis 2">
            <a:extLst>
              <a:ext uri="{FF2B5EF4-FFF2-40B4-BE49-F238E27FC236}">
                <a16:creationId xmlns:a16="http://schemas.microsoft.com/office/drawing/2014/main" id="{EA0E5B31-4187-4377-B0BC-617CC92311A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217038" y="1808163"/>
            <a:ext cx="3100249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393CC1CF-FEDB-47E9-8640-B61C1430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200" y="2609273"/>
            <a:ext cx="6696074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" name="Zástupný podnadpis 1">
            <a:extLst>
              <a:ext uri="{FF2B5EF4-FFF2-40B4-BE49-F238E27FC236}">
                <a16:creationId xmlns:a16="http://schemas.microsoft.com/office/drawing/2014/main" id="{DACAB927-EC56-4593-B3FB-13BCF538D5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92201" y="1808163"/>
            <a:ext cx="6696074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16E1EB53-CD30-4977-B979-A9D405650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cxnSp>
        <p:nvCxnSpPr>
          <p:cNvPr id="11" name="2. sloupec X 20,22 cm (vod. 3,3)" hidden="1">
            <a:extLst>
              <a:ext uri="{FF2B5EF4-FFF2-40B4-BE49-F238E27FC236}">
                <a16:creationId xmlns:a16="http://schemas.microsoft.com/office/drawing/2014/main" id="{4FB8B97A-078A-4560-A75C-A7ED86A26C8A}"/>
              </a:ext>
            </a:extLst>
          </p:cNvPr>
          <p:cNvCxnSpPr/>
          <p:nvPr userDrawn="1"/>
        </p:nvCxnSpPr>
        <p:spPr>
          <a:xfrm>
            <a:off x="72792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2. sloupec X 22,83 cm (vod. 5,9)" hidden="1">
            <a:extLst>
              <a:ext uri="{FF2B5EF4-FFF2-40B4-BE49-F238E27FC236}">
                <a16:creationId xmlns:a16="http://schemas.microsoft.com/office/drawing/2014/main" id="{28F1C79B-B5E9-4EE3-9BDE-04D91FD591AA}"/>
              </a:ext>
            </a:extLst>
          </p:cNvPr>
          <p:cNvCxnSpPr/>
          <p:nvPr userDrawn="1"/>
        </p:nvCxnSpPr>
        <p:spPr>
          <a:xfrm>
            <a:off x="82188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. sl. zprava X 21,65 cm (vod. 4,7)" hidden="1">
            <a:extLst>
              <a:ext uri="{FF2B5EF4-FFF2-40B4-BE49-F238E27FC236}">
                <a16:creationId xmlns:a16="http://schemas.microsoft.com/office/drawing/2014/main" id="{D112D5C8-9DBB-4589-9064-CE24A88C7136}"/>
              </a:ext>
            </a:extLst>
          </p:cNvPr>
          <p:cNvCxnSpPr/>
          <p:nvPr userDrawn="1"/>
        </p:nvCxnSpPr>
        <p:spPr>
          <a:xfrm>
            <a:off x="77940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11392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25" userDrawn="1">
          <p15:clr>
            <a:srgbClr val="FBAE40"/>
          </p15:clr>
        </p15:guide>
        <p15:guide id="2" orient="horz" pos="1638" userDrawn="1">
          <p15:clr>
            <a:srgbClr val="FBAE40"/>
          </p15:clr>
        </p15:guide>
        <p15:guide id="3" pos="5178" userDrawn="1">
          <p15:clr>
            <a:srgbClr val="FBAE40"/>
          </p15:clr>
        </p15:guide>
        <p15:guide id="5" pos="490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C46CCA-091B-4B6E-8C2E-CDDFD844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8FA9-3A7A-4563-9317-18864127274D}" type="datetime1">
              <a:rPr lang="cs-CZ" smtClean="0"/>
              <a:t>31.08.2022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A0B8EF-EB21-4745-9530-09AC3375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163BEB-9B8B-4392-81DA-4B533CA0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obsah 2">
            <a:extLst>
              <a:ext uri="{FF2B5EF4-FFF2-40B4-BE49-F238E27FC236}">
                <a16:creationId xmlns:a16="http://schemas.microsoft.com/office/drawing/2014/main" id="{CD163E32-2B4E-4CCA-AD68-1898CA3D568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283450" y="2600325"/>
            <a:ext cx="4033838" cy="3168650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podnadpis 2">
            <a:extLst>
              <a:ext uri="{FF2B5EF4-FFF2-40B4-BE49-F238E27FC236}">
                <a16:creationId xmlns:a16="http://schemas.microsoft.com/office/drawing/2014/main" id="{EA0E5B31-4187-4377-B0BC-617CC92311A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283450" y="1808163"/>
            <a:ext cx="4033838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3" name="Zástupná šipka">
            <a:extLst>
              <a:ext uri="{FF2B5EF4-FFF2-40B4-BE49-F238E27FC236}">
                <a16:creationId xmlns:a16="http://schemas.microsoft.com/office/drawing/2014/main" id="{D7737025-3007-444E-9046-D609D9D0FC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54224" y="3619146"/>
            <a:ext cx="701041" cy="1139954"/>
          </a:xfrm>
          <a:custGeom>
            <a:avLst/>
            <a:gdLst>
              <a:gd name="connsiteX0" fmla="*/ 0 w 377953"/>
              <a:gd name="connsiteY0" fmla="*/ 0 h 615697"/>
              <a:gd name="connsiteX1" fmla="*/ 188977 w 377953"/>
              <a:gd name="connsiteY1" fmla="*/ 0 h 615697"/>
              <a:gd name="connsiteX2" fmla="*/ 377953 w 377953"/>
              <a:gd name="connsiteY2" fmla="*/ 307849 h 615697"/>
              <a:gd name="connsiteX3" fmla="*/ 188977 w 377953"/>
              <a:gd name="connsiteY3" fmla="*/ 615697 h 615697"/>
              <a:gd name="connsiteX4" fmla="*/ 0 w 377953"/>
              <a:gd name="connsiteY4" fmla="*/ 615697 h 615697"/>
              <a:gd name="connsiteX5" fmla="*/ 188977 w 377953"/>
              <a:gd name="connsiteY5" fmla="*/ 307849 h 615697"/>
              <a:gd name="connsiteX6" fmla="*/ 0 w 377953"/>
              <a:gd name="connsiteY6" fmla="*/ 0 h 615697"/>
              <a:gd name="connsiteX0" fmla="*/ 0 w 377953"/>
              <a:gd name="connsiteY0" fmla="*/ 0 h 615697"/>
              <a:gd name="connsiteX1" fmla="*/ 188977 w 377953"/>
              <a:gd name="connsiteY1" fmla="*/ 0 h 615697"/>
              <a:gd name="connsiteX2" fmla="*/ 377953 w 377953"/>
              <a:gd name="connsiteY2" fmla="*/ 307849 h 615697"/>
              <a:gd name="connsiteX3" fmla="*/ 188977 w 377953"/>
              <a:gd name="connsiteY3" fmla="*/ 615697 h 615697"/>
              <a:gd name="connsiteX4" fmla="*/ 0 w 377953"/>
              <a:gd name="connsiteY4" fmla="*/ 615697 h 615697"/>
              <a:gd name="connsiteX5" fmla="*/ 174690 w 377953"/>
              <a:gd name="connsiteY5" fmla="*/ 304674 h 615697"/>
              <a:gd name="connsiteX6" fmla="*/ 0 w 377953"/>
              <a:gd name="connsiteY6" fmla="*/ 0 h 615697"/>
              <a:gd name="connsiteX0" fmla="*/ 3175 w 377953"/>
              <a:gd name="connsiteY0" fmla="*/ 103188 h 615697"/>
              <a:gd name="connsiteX1" fmla="*/ 188977 w 377953"/>
              <a:gd name="connsiteY1" fmla="*/ 0 h 615697"/>
              <a:gd name="connsiteX2" fmla="*/ 377953 w 377953"/>
              <a:gd name="connsiteY2" fmla="*/ 307849 h 615697"/>
              <a:gd name="connsiteX3" fmla="*/ 188977 w 377953"/>
              <a:gd name="connsiteY3" fmla="*/ 615697 h 615697"/>
              <a:gd name="connsiteX4" fmla="*/ 0 w 377953"/>
              <a:gd name="connsiteY4" fmla="*/ 615697 h 615697"/>
              <a:gd name="connsiteX5" fmla="*/ 174690 w 377953"/>
              <a:gd name="connsiteY5" fmla="*/ 304674 h 615697"/>
              <a:gd name="connsiteX6" fmla="*/ 3175 w 377953"/>
              <a:gd name="connsiteY6" fmla="*/ 103188 h 615697"/>
              <a:gd name="connsiteX0" fmla="*/ 3175 w 377953"/>
              <a:gd name="connsiteY0" fmla="*/ 101601 h 614110"/>
              <a:gd name="connsiteX1" fmla="*/ 127065 w 377953"/>
              <a:gd name="connsiteY1" fmla="*/ 0 h 614110"/>
              <a:gd name="connsiteX2" fmla="*/ 377953 w 377953"/>
              <a:gd name="connsiteY2" fmla="*/ 306262 h 614110"/>
              <a:gd name="connsiteX3" fmla="*/ 188977 w 377953"/>
              <a:gd name="connsiteY3" fmla="*/ 614110 h 614110"/>
              <a:gd name="connsiteX4" fmla="*/ 0 w 377953"/>
              <a:gd name="connsiteY4" fmla="*/ 614110 h 614110"/>
              <a:gd name="connsiteX5" fmla="*/ 174690 w 377953"/>
              <a:gd name="connsiteY5" fmla="*/ 303087 h 614110"/>
              <a:gd name="connsiteX6" fmla="*/ 3175 w 377953"/>
              <a:gd name="connsiteY6" fmla="*/ 101601 h 614110"/>
              <a:gd name="connsiteX0" fmla="*/ 0 w 374778"/>
              <a:gd name="connsiteY0" fmla="*/ 101601 h 614110"/>
              <a:gd name="connsiteX1" fmla="*/ 123890 w 374778"/>
              <a:gd name="connsiteY1" fmla="*/ 0 h 614110"/>
              <a:gd name="connsiteX2" fmla="*/ 374778 w 374778"/>
              <a:gd name="connsiteY2" fmla="*/ 306262 h 614110"/>
              <a:gd name="connsiteX3" fmla="*/ 185802 w 374778"/>
              <a:gd name="connsiteY3" fmla="*/ 614110 h 614110"/>
              <a:gd name="connsiteX4" fmla="*/ 4763 w 374778"/>
              <a:gd name="connsiteY4" fmla="*/ 514098 h 614110"/>
              <a:gd name="connsiteX5" fmla="*/ 171515 w 374778"/>
              <a:gd name="connsiteY5" fmla="*/ 303087 h 614110"/>
              <a:gd name="connsiteX6" fmla="*/ 0 w 374778"/>
              <a:gd name="connsiteY6" fmla="*/ 101601 h 614110"/>
              <a:gd name="connsiteX0" fmla="*/ 0 w 374778"/>
              <a:gd name="connsiteY0" fmla="*/ 101601 h 615697"/>
              <a:gd name="connsiteX1" fmla="*/ 123890 w 374778"/>
              <a:gd name="connsiteY1" fmla="*/ 0 h 615697"/>
              <a:gd name="connsiteX2" fmla="*/ 374778 w 374778"/>
              <a:gd name="connsiteY2" fmla="*/ 306262 h 615697"/>
              <a:gd name="connsiteX3" fmla="*/ 127064 w 374778"/>
              <a:gd name="connsiteY3" fmla="*/ 615697 h 615697"/>
              <a:gd name="connsiteX4" fmla="*/ 4763 w 374778"/>
              <a:gd name="connsiteY4" fmla="*/ 514098 h 615697"/>
              <a:gd name="connsiteX5" fmla="*/ 171515 w 374778"/>
              <a:gd name="connsiteY5" fmla="*/ 303087 h 615697"/>
              <a:gd name="connsiteX6" fmla="*/ 0 w 374778"/>
              <a:gd name="connsiteY6" fmla="*/ 101601 h 615697"/>
              <a:gd name="connsiteX0" fmla="*/ 0 w 374778"/>
              <a:gd name="connsiteY0" fmla="*/ 101601 h 615697"/>
              <a:gd name="connsiteX1" fmla="*/ 123890 w 374778"/>
              <a:gd name="connsiteY1" fmla="*/ 0 h 615697"/>
              <a:gd name="connsiteX2" fmla="*/ 374778 w 374778"/>
              <a:gd name="connsiteY2" fmla="*/ 306262 h 615697"/>
              <a:gd name="connsiteX3" fmla="*/ 127064 w 374778"/>
              <a:gd name="connsiteY3" fmla="*/ 615697 h 615697"/>
              <a:gd name="connsiteX4" fmla="*/ 1588 w 374778"/>
              <a:gd name="connsiteY4" fmla="*/ 514098 h 615697"/>
              <a:gd name="connsiteX5" fmla="*/ 171515 w 374778"/>
              <a:gd name="connsiteY5" fmla="*/ 303087 h 615697"/>
              <a:gd name="connsiteX6" fmla="*/ 0 w 374778"/>
              <a:gd name="connsiteY6" fmla="*/ 101601 h 615697"/>
              <a:gd name="connsiteX0" fmla="*/ 0 w 376365"/>
              <a:gd name="connsiteY0" fmla="*/ 101601 h 615697"/>
              <a:gd name="connsiteX1" fmla="*/ 123890 w 376365"/>
              <a:gd name="connsiteY1" fmla="*/ 0 h 615697"/>
              <a:gd name="connsiteX2" fmla="*/ 376365 w 376365"/>
              <a:gd name="connsiteY2" fmla="*/ 304675 h 615697"/>
              <a:gd name="connsiteX3" fmla="*/ 127064 w 376365"/>
              <a:gd name="connsiteY3" fmla="*/ 615697 h 615697"/>
              <a:gd name="connsiteX4" fmla="*/ 1588 w 376365"/>
              <a:gd name="connsiteY4" fmla="*/ 514098 h 615697"/>
              <a:gd name="connsiteX5" fmla="*/ 171515 w 376365"/>
              <a:gd name="connsiteY5" fmla="*/ 303087 h 615697"/>
              <a:gd name="connsiteX6" fmla="*/ 0 w 376365"/>
              <a:gd name="connsiteY6" fmla="*/ 101601 h 615697"/>
              <a:gd name="connsiteX0" fmla="*/ 0 w 376365"/>
              <a:gd name="connsiteY0" fmla="*/ 101601 h 615697"/>
              <a:gd name="connsiteX1" fmla="*/ 123890 w 376365"/>
              <a:gd name="connsiteY1" fmla="*/ 0 h 615697"/>
              <a:gd name="connsiteX2" fmla="*/ 376365 w 376365"/>
              <a:gd name="connsiteY2" fmla="*/ 304675 h 615697"/>
              <a:gd name="connsiteX3" fmla="*/ 127064 w 376365"/>
              <a:gd name="connsiteY3" fmla="*/ 615697 h 615697"/>
              <a:gd name="connsiteX4" fmla="*/ 1 w 376365"/>
              <a:gd name="connsiteY4" fmla="*/ 514098 h 615697"/>
              <a:gd name="connsiteX5" fmla="*/ 171515 w 376365"/>
              <a:gd name="connsiteY5" fmla="*/ 303087 h 615697"/>
              <a:gd name="connsiteX6" fmla="*/ 0 w 376365"/>
              <a:gd name="connsiteY6" fmla="*/ 101601 h 615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365" h="615697">
                <a:moveTo>
                  <a:pt x="0" y="101601"/>
                </a:moveTo>
                <a:lnTo>
                  <a:pt x="123890" y="0"/>
                </a:lnTo>
                <a:lnTo>
                  <a:pt x="376365" y="304675"/>
                </a:lnTo>
                <a:lnTo>
                  <a:pt x="127064" y="615697"/>
                </a:lnTo>
                <a:lnTo>
                  <a:pt x="1" y="514098"/>
                </a:lnTo>
                <a:lnTo>
                  <a:pt x="171515" y="303087"/>
                </a:lnTo>
                <a:lnTo>
                  <a:pt x="0" y="101601"/>
                </a:lnTo>
                <a:close/>
              </a:path>
            </a:pathLst>
          </a:custGeom>
          <a:solidFill>
            <a:schemeClr val="accent6"/>
          </a:solidFill>
        </p:spPr>
        <p:txBody>
          <a:bodyPr>
            <a:noAutofit/>
          </a:bodyPr>
          <a:lstStyle>
            <a:lvl1pPr>
              <a:buFontTx/>
              <a:buNone/>
              <a:defRPr sz="800">
                <a:solidFill>
                  <a:schemeClr val="accent1"/>
                </a:solidFill>
              </a:defRPr>
            </a:lvl1pPr>
            <a:lvl2pPr marL="0" indent="0">
              <a:buFontTx/>
              <a:buNone/>
              <a:defRPr sz="800">
                <a:solidFill>
                  <a:schemeClr val="accent1"/>
                </a:solidFill>
              </a:defRPr>
            </a:lvl2pPr>
            <a:lvl3pPr marL="252000" indent="0">
              <a:buFontTx/>
              <a:buNone/>
              <a:defRPr sz="800">
                <a:solidFill>
                  <a:schemeClr val="accent1"/>
                </a:solidFill>
              </a:defRPr>
            </a:lvl3pPr>
            <a:lvl4pPr marL="504000" indent="0">
              <a:buFontTx/>
              <a:buNone/>
              <a:defRPr sz="800">
                <a:solidFill>
                  <a:schemeClr val="accent1"/>
                </a:solidFill>
              </a:defRPr>
            </a:lvl4pPr>
            <a:lvl5pPr marL="756000" indent="0">
              <a:buFontTx/>
              <a:buNone/>
              <a:defRPr sz="800">
                <a:solidFill>
                  <a:schemeClr val="accent1"/>
                </a:solidFill>
              </a:defRPr>
            </a:lvl5pPr>
          </a:lstStyle>
          <a:p>
            <a:pPr lvl="0"/>
            <a:r>
              <a:rPr lang="cs-CZ" dirty="0"/>
              <a:t> 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393CC1CF-FEDB-47E9-8640-B61C1430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200" y="2609273"/>
            <a:ext cx="4035600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" name="Zástupný podnadpis 1">
            <a:extLst>
              <a:ext uri="{FF2B5EF4-FFF2-40B4-BE49-F238E27FC236}">
                <a16:creationId xmlns:a16="http://schemas.microsoft.com/office/drawing/2014/main" id="{DACAB927-EC56-4593-B3FB-13BCF538D5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92201" y="1808163"/>
            <a:ext cx="4033838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16E1EB53-CD30-4977-B979-A9D405650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cxnSp>
        <p:nvCxnSpPr>
          <p:cNvPr id="11" name="2. sloupec X 20,22 cm (vod. 3,3)" hidden="1">
            <a:extLst>
              <a:ext uri="{FF2B5EF4-FFF2-40B4-BE49-F238E27FC236}">
                <a16:creationId xmlns:a16="http://schemas.microsoft.com/office/drawing/2014/main" id="{4FB8B97A-078A-4560-A75C-A7ED86A26C8A}"/>
              </a:ext>
            </a:extLst>
          </p:cNvPr>
          <p:cNvCxnSpPr/>
          <p:nvPr userDrawn="1"/>
        </p:nvCxnSpPr>
        <p:spPr>
          <a:xfrm>
            <a:off x="72792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704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25" userDrawn="1">
          <p15:clr>
            <a:srgbClr val="FBAE40"/>
          </p15:clr>
        </p15:guide>
        <p15:guide id="2" orient="horz" pos="1638" userDrawn="1">
          <p15:clr>
            <a:srgbClr val="FBAE40"/>
          </p15:clr>
        </p15:guide>
        <p15:guide id="3" pos="4588" userDrawn="1">
          <p15:clr>
            <a:srgbClr val="FBAE40"/>
          </p15:clr>
        </p15:guide>
        <p15:guide id="4" pos="322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F26109-1388-4147-8767-EB2B8918C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DFA4-AA79-4CF1-A2FB-65448BAEA2E6}" type="datetime1">
              <a:rPr lang="cs-CZ" smtClean="0"/>
              <a:t>31.08.2022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99D419-FCC8-4085-B838-3BAEBDB8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74DE8B-876E-4B3E-842D-BB967709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obsah 3">
            <a:extLst>
              <a:ext uri="{FF2B5EF4-FFF2-40B4-BE49-F238E27FC236}">
                <a16:creationId xmlns:a16="http://schemas.microsoft.com/office/drawing/2014/main" id="{087BFE9A-D341-4612-855F-662DD1EB5BB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091406" y="3758537"/>
            <a:ext cx="10225088" cy="2010438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3147C4B4-EB0D-4E00-9241-AF895EB969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200" y="1808163"/>
            <a:ext cx="10225088" cy="1620837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3E564D-7459-4CB0-85DA-F83CFDEC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6595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6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 s podnadpis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C46CCA-091B-4B6E-8C2E-CDDFD844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8FA9-3A7A-4563-9317-18864127274D}" type="datetime1">
              <a:rPr lang="cs-CZ" smtClean="0"/>
              <a:t>31.08.2022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A0B8EF-EB21-4745-9530-09AC3375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163BEB-9B8B-4392-81DA-4B533CA0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obsah 3">
            <a:extLst>
              <a:ext uri="{FF2B5EF4-FFF2-40B4-BE49-F238E27FC236}">
                <a16:creationId xmlns:a16="http://schemas.microsoft.com/office/drawing/2014/main" id="{CD163E32-2B4E-4CCA-AD68-1898CA3D568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220074" y="2600325"/>
            <a:ext cx="3097213" cy="3168650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podnadpis 3">
            <a:extLst>
              <a:ext uri="{FF2B5EF4-FFF2-40B4-BE49-F238E27FC236}">
                <a16:creationId xmlns:a16="http://schemas.microsoft.com/office/drawing/2014/main" id="{EA0E5B31-4187-4377-B0BC-617CC92311A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220075" y="1808163"/>
            <a:ext cx="3097212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7" name="Zástupný obsah 2">
            <a:extLst>
              <a:ext uri="{FF2B5EF4-FFF2-40B4-BE49-F238E27FC236}">
                <a16:creationId xmlns:a16="http://schemas.microsoft.com/office/drawing/2014/main" id="{272B099B-699F-4EB0-B8C1-A260F794FED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4656137" y="2609274"/>
            <a:ext cx="3096000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5" name="Zástupný podnadpis 2">
            <a:extLst>
              <a:ext uri="{FF2B5EF4-FFF2-40B4-BE49-F238E27FC236}">
                <a16:creationId xmlns:a16="http://schemas.microsoft.com/office/drawing/2014/main" id="{AAF1837A-4D81-45D5-9549-C066556466EE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656138" y="1808164"/>
            <a:ext cx="3096000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393CC1CF-FEDB-47E9-8640-B61C1430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200" y="2609273"/>
            <a:ext cx="3096000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" name="Zástupný podnadpis 1">
            <a:extLst>
              <a:ext uri="{FF2B5EF4-FFF2-40B4-BE49-F238E27FC236}">
                <a16:creationId xmlns:a16="http://schemas.microsoft.com/office/drawing/2014/main" id="{DACAB927-EC56-4593-B3FB-13BCF538D5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92200" y="1808163"/>
            <a:ext cx="3096000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16E1EB53-CD30-4977-B979-A9D405650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cxnSp>
        <p:nvCxnSpPr>
          <p:cNvPr id="14" name="3. sloupec X 22,83 cm (vod. 5,9)" hidden="1">
            <a:extLst>
              <a:ext uri="{FF2B5EF4-FFF2-40B4-BE49-F238E27FC236}">
                <a16:creationId xmlns:a16="http://schemas.microsoft.com/office/drawing/2014/main" id="{0D11A48C-1867-4FF8-965A-64D0017A3B90}"/>
              </a:ext>
            </a:extLst>
          </p:cNvPr>
          <p:cNvCxnSpPr/>
          <p:nvPr userDrawn="1"/>
        </p:nvCxnSpPr>
        <p:spPr>
          <a:xfrm>
            <a:off x="82188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2. sloupec X 12,92 cm (vod. -4,0)" hidden="1">
            <a:extLst>
              <a:ext uri="{FF2B5EF4-FFF2-40B4-BE49-F238E27FC236}">
                <a16:creationId xmlns:a16="http://schemas.microsoft.com/office/drawing/2014/main" id="{4FB8B97A-078A-4560-A75C-A7ED86A26C8A}"/>
              </a:ext>
            </a:extLst>
          </p:cNvPr>
          <p:cNvCxnSpPr/>
          <p:nvPr userDrawn="1"/>
        </p:nvCxnSpPr>
        <p:spPr>
          <a:xfrm>
            <a:off x="46512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564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25" userDrawn="1">
          <p15:clr>
            <a:srgbClr val="FBAE40"/>
          </p15:clr>
        </p15:guide>
        <p15:guide id="2" orient="horz" pos="1638" userDrawn="1">
          <p15:clr>
            <a:srgbClr val="FBAE40"/>
          </p15:clr>
        </p15:guide>
        <p15:guide id="3" pos="2933" userDrawn="1">
          <p15:clr>
            <a:srgbClr val="FBAE40"/>
          </p15:clr>
        </p15:guide>
        <p15:guide id="4" pos="5178" userDrawn="1">
          <p15:clr>
            <a:srgbClr val="FBAE40"/>
          </p15:clr>
        </p15:guide>
        <p15:guide id="5" pos="2638" userDrawn="1">
          <p15:clr>
            <a:srgbClr val="FBAE40"/>
          </p15:clr>
        </p15:guide>
        <p15:guide id="6" pos="488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>
            <a:extLst>
              <a:ext uri="{FF2B5EF4-FFF2-40B4-BE49-F238E27FC236}">
                <a16:creationId xmlns:a16="http://schemas.microsoft.com/office/drawing/2014/main" id="{DDAD5E2F-C17D-4CEC-A62A-6A9B0F45944F}"/>
              </a:ext>
            </a:extLst>
          </p:cNvPr>
          <p:cNvGrpSpPr/>
          <p:nvPr userDrawn="1"/>
        </p:nvGrpSpPr>
        <p:grpSpPr>
          <a:xfrm>
            <a:off x="367200" y="6387283"/>
            <a:ext cx="283574" cy="60374"/>
            <a:chOff x="380253" y="6387283"/>
            <a:chExt cx="283574" cy="60374"/>
          </a:xfrm>
        </p:grpSpPr>
        <p:sp>
          <p:nvSpPr>
            <p:cNvPr id="30" name="Ovál světle zelený">
              <a:extLst>
                <a:ext uri="{FF2B5EF4-FFF2-40B4-BE49-F238E27FC236}">
                  <a16:creationId xmlns:a16="http://schemas.microsoft.com/office/drawing/2014/main" id="{E383237F-2510-40BF-AC76-504B56630ACF}"/>
                </a:ext>
              </a:extLst>
            </p:cNvPr>
            <p:cNvSpPr/>
            <p:nvPr userDrawn="1"/>
          </p:nvSpPr>
          <p:spPr>
            <a:xfrm>
              <a:off x="603453" y="6387283"/>
              <a:ext cx="60374" cy="6037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Ovál zelený">
              <a:extLst>
                <a:ext uri="{FF2B5EF4-FFF2-40B4-BE49-F238E27FC236}">
                  <a16:creationId xmlns:a16="http://schemas.microsoft.com/office/drawing/2014/main" id="{438560B2-C5A6-421D-B861-983FE4F644D8}"/>
                </a:ext>
              </a:extLst>
            </p:cNvPr>
            <p:cNvSpPr/>
            <p:nvPr userDrawn="1"/>
          </p:nvSpPr>
          <p:spPr>
            <a:xfrm>
              <a:off x="529053" y="6387283"/>
              <a:ext cx="60374" cy="6037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Ovál tmavě zelený">
              <a:extLst>
                <a:ext uri="{FF2B5EF4-FFF2-40B4-BE49-F238E27FC236}">
                  <a16:creationId xmlns:a16="http://schemas.microsoft.com/office/drawing/2014/main" id="{0114187B-CFC9-44A6-9865-BFECA1BA2F4C}"/>
                </a:ext>
              </a:extLst>
            </p:cNvPr>
            <p:cNvSpPr/>
            <p:nvPr userDrawn="1"/>
          </p:nvSpPr>
          <p:spPr>
            <a:xfrm>
              <a:off x="454653" y="6387283"/>
              <a:ext cx="60374" cy="6037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vál oranžový">
              <a:extLst>
                <a:ext uri="{FF2B5EF4-FFF2-40B4-BE49-F238E27FC236}">
                  <a16:creationId xmlns:a16="http://schemas.microsoft.com/office/drawing/2014/main" id="{AC4A2AFC-08D9-4C0F-82F5-3C965D4564F3}"/>
                </a:ext>
              </a:extLst>
            </p:cNvPr>
            <p:cNvSpPr/>
            <p:nvPr userDrawn="1"/>
          </p:nvSpPr>
          <p:spPr>
            <a:xfrm>
              <a:off x="380253" y="6387283"/>
              <a:ext cx="60374" cy="6037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9" name="Logo ČEZ (z EMF)">
            <a:extLst>
              <a:ext uri="{FF2B5EF4-FFF2-40B4-BE49-F238E27FC236}">
                <a16:creationId xmlns:a16="http://schemas.microsoft.com/office/drawing/2014/main" id="{E971CB3E-3B07-4F3D-81F2-68A8024CC37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317288" y="360000"/>
            <a:ext cx="504000" cy="504000"/>
            <a:chOff x="3638" y="1958"/>
            <a:chExt cx="1694" cy="1694"/>
          </a:xfrm>
        </p:grpSpPr>
        <p:sp>
          <p:nvSpPr>
            <p:cNvPr id="21" name="Rectangle 5">
              <a:extLst>
                <a:ext uri="{FF2B5EF4-FFF2-40B4-BE49-F238E27FC236}">
                  <a16:creationId xmlns:a16="http://schemas.microsoft.com/office/drawing/2014/main" id="{6B9BF6A5-55BF-437B-BE93-DFD1C78456D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38" y="1958"/>
              <a:ext cx="1694" cy="1694"/>
            </a:xfrm>
            <a:prstGeom prst="rect">
              <a:avLst/>
            </a:prstGeom>
            <a:solidFill>
              <a:srgbClr val="F24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A6A5EA0C-43DE-408C-B141-2CDA936E9E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57" y="2278"/>
              <a:ext cx="1055" cy="1054"/>
            </a:xfrm>
            <a:custGeom>
              <a:avLst/>
              <a:gdLst>
                <a:gd name="T0" fmla="*/ 0 w 1055"/>
                <a:gd name="T1" fmla="*/ 1054 h 1054"/>
                <a:gd name="T2" fmla="*/ 1055 w 1055"/>
                <a:gd name="T3" fmla="*/ 1054 h 1054"/>
                <a:gd name="T4" fmla="*/ 1055 w 1055"/>
                <a:gd name="T5" fmla="*/ 841 h 1054"/>
                <a:gd name="T6" fmla="*/ 213 w 1055"/>
                <a:gd name="T7" fmla="*/ 841 h 1054"/>
                <a:gd name="T8" fmla="*/ 213 w 1055"/>
                <a:gd name="T9" fmla="*/ 213 h 1054"/>
                <a:gd name="T10" fmla="*/ 1055 w 1055"/>
                <a:gd name="T11" fmla="*/ 213 h 1054"/>
                <a:gd name="T12" fmla="*/ 1055 w 1055"/>
                <a:gd name="T13" fmla="*/ 0 h 1054"/>
                <a:gd name="T14" fmla="*/ 0 w 1055"/>
                <a:gd name="T15" fmla="*/ 0 h 1054"/>
                <a:gd name="T16" fmla="*/ 0 w 1055"/>
                <a:gd name="T17" fmla="*/ 1054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5" h="1054">
                  <a:moveTo>
                    <a:pt x="0" y="1054"/>
                  </a:moveTo>
                  <a:lnTo>
                    <a:pt x="1055" y="1054"/>
                  </a:lnTo>
                  <a:lnTo>
                    <a:pt x="1055" y="841"/>
                  </a:lnTo>
                  <a:lnTo>
                    <a:pt x="213" y="841"/>
                  </a:lnTo>
                  <a:lnTo>
                    <a:pt x="213" y="213"/>
                  </a:lnTo>
                  <a:lnTo>
                    <a:pt x="1055" y="213"/>
                  </a:lnTo>
                  <a:lnTo>
                    <a:pt x="1055" y="0"/>
                  </a:lnTo>
                  <a:lnTo>
                    <a:pt x="0" y="0"/>
                  </a:lnTo>
                  <a:lnTo>
                    <a:pt x="0" y="10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Rectangle 7">
              <a:extLst>
                <a:ext uri="{FF2B5EF4-FFF2-40B4-BE49-F238E27FC236}">
                  <a16:creationId xmlns:a16="http://schemas.microsoft.com/office/drawing/2014/main" id="{AA396371-FA7D-40ED-ABEB-095706DB06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83" y="2704"/>
              <a:ext cx="619" cy="2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884A17-2B5D-491A-A3D2-5E6B0EEC1C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2211" y="6237289"/>
            <a:ext cx="944576" cy="360363"/>
          </a:xfrm>
          <a:prstGeom prst="rect">
            <a:avLst/>
          </a:prstGeom>
        </p:spPr>
        <p:txBody>
          <a:bodyPr vert="horz" lIns="0" tIns="3600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1A25D1A-E534-493D-B989-AC1636275515}" type="datetime1">
              <a:rPr lang="cs-CZ" smtClean="0"/>
              <a:pPr/>
              <a:t>31.08.2022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333B29-0A2D-4979-BD40-693CCEB6D6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36785" y="6237289"/>
            <a:ext cx="9280501" cy="360362"/>
          </a:xfrm>
          <a:prstGeom prst="rect">
            <a:avLst/>
          </a:prstGeom>
        </p:spPr>
        <p:txBody>
          <a:bodyPr vert="horz" lIns="0" tIns="36000" rIns="1152000" bIns="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847A18-7611-4851-8ADC-E57D5248AC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7288" y="6237289"/>
            <a:ext cx="505112" cy="3651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FC4441-48AB-466E-B5E2-7FA789F3829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150368-87AE-47ED-8717-7F8BCCE5F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200" y="1808163"/>
            <a:ext cx="10225087" cy="396081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737259C-0CCE-4640-A07E-A0E346754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4" y="296863"/>
            <a:ext cx="9996525" cy="118745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cxnSp>
        <p:nvCxnSpPr>
          <p:cNvPr id="28" name="Paginace úč. Y 18,05 cm" hidden="1">
            <a:extLst>
              <a:ext uri="{FF2B5EF4-FFF2-40B4-BE49-F238E27FC236}">
                <a16:creationId xmlns:a16="http://schemas.microsoft.com/office/drawing/2014/main" id="{9EF2FD41-4E9D-412B-A6E0-E89AD54EC547}"/>
              </a:ext>
            </a:extLst>
          </p:cNvPr>
          <p:cNvCxnSpPr/>
          <p:nvPr userDrawn="1"/>
        </p:nvCxnSpPr>
        <p:spPr>
          <a:xfrm>
            <a:off x="0" y="64980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Nadpis zprava X 28,8 cm" hidden="1">
            <a:extLst>
              <a:ext uri="{FF2B5EF4-FFF2-40B4-BE49-F238E27FC236}">
                <a16:creationId xmlns:a16="http://schemas.microsoft.com/office/drawing/2014/main" id="{F7D72DE5-F601-4FAF-AF54-BE4C26981DC0}"/>
              </a:ext>
            </a:extLst>
          </p:cNvPr>
          <p:cNvCxnSpPr/>
          <p:nvPr userDrawn="1"/>
        </p:nvCxnSpPr>
        <p:spPr>
          <a:xfrm>
            <a:off x="103680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Nadpis 3. ř. úč. Y 3,78 cm" hidden="1">
            <a:extLst>
              <a:ext uri="{FF2B5EF4-FFF2-40B4-BE49-F238E27FC236}">
                <a16:creationId xmlns:a16="http://schemas.microsoft.com/office/drawing/2014/main" id="{C7E060D9-E995-4F96-90D9-3BA204DE18FB}"/>
              </a:ext>
            </a:extLst>
          </p:cNvPr>
          <p:cNvCxnSpPr/>
          <p:nvPr userDrawn="1"/>
        </p:nvCxnSpPr>
        <p:spPr>
          <a:xfrm>
            <a:off x="0" y="13608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Nadpis 1. ř. úč. Y 1,67 cm" hidden="1">
            <a:extLst>
              <a:ext uri="{FF2B5EF4-FFF2-40B4-BE49-F238E27FC236}">
                <a16:creationId xmlns:a16="http://schemas.microsoft.com/office/drawing/2014/main" id="{B384E7F1-9275-4992-A578-2EECEE0EF371}"/>
              </a:ext>
            </a:extLst>
          </p:cNvPr>
          <p:cNvCxnSpPr/>
          <p:nvPr userDrawn="1"/>
        </p:nvCxnSpPr>
        <p:spPr>
          <a:xfrm>
            <a:off x="0" y="6012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 okraj X 2,42 cm (vod. 14,5 cm)" hidden="1">
            <a:extLst>
              <a:ext uri="{FF2B5EF4-FFF2-40B4-BE49-F238E27FC236}">
                <a16:creationId xmlns:a16="http://schemas.microsoft.com/office/drawing/2014/main" id="{A009267D-0A93-4CA5-BF26-7C0751A55AAC}"/>
              </a:ext>
            </a:extLst>
          </p:cNvPr>
          <p:cNvCxnSpPr/>
          <p:nvPr userDrawn="1"/>
        </p:nvCxnSpPr>
        <p:spPr>
          <a:xfrm>
            <a:off x="113220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 okraj 1 cm X 32,87 cm (vod. 15,9)" hidden="1">
            <a:extLst>
              <a:ext uri="{FF2B5EF4-FFF2-40B4-BE49-F238E27FC236}">
                <a16:creationId xmlns:a16="http://schemas.microsoft.com/office/drawing/2014/main" id="{8BE7422E-CE53-4EED-B7AC-AF2D75C3DCF7}"/>
              </a:ext>
            </a:extLst>
          </p:cNvPr>
          <p:cNvCxnSpPr/>
          <p:nvPr userDrawn="1"/>
        </p:nvCxnSpPr>
        <p:spPr>
          <a:xfrm>
            <a:off x="118332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 okraj X 3 cm (vod. -13,9 cm)" hidden="1">
            <a:extLst>
              <a:ext uri="{FF2B5EF4-FFF2-40B4-BE49-F238E27FC236}">
                <a16:creationId xmlns:a16="http://schemas.microsoft.com/office/drawing/2014/main" id="{272E27E0-D388-481E-9FFC-956E139F7AD4}"/>
              </a:ext>
            </a:extLst>
          </p:cNvPr>
          <p:cNvCxnSpPr/>
          <p:nvPr userDrawn="1"/>
        </p:nvCxnSpPr>
        <p:spPr>
          <a:xfrm>
            <a:off x="10800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 okraj X 1 cm (vod. -15,9 cm)" hidden="1">
            <a:extLst>
              <a:ext uri="{FF2B5EF4-FFF2-40B4-BE49-F238E27FC236}">
                <a16:creationId xmlns:a16="http://schemas.microsoft.com/office/drawing/2014/main" id="{AE5ED447-2AF2-4741-8A79-0C2948BFDBFC}"/>
              </a:ext>
            </a:extLst>
          </p:cNvPr>
          <p:cNvCxnSpPr/>
          <p:nvPr userDrawn="1"/>
        </p:nvCxnSpPr>
        <p:spPr>
          <a:xfrm>
            <a:off x="3600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 okraj Y 16,02 cm (vod. 6,5)" hidden="1">
            <a:extLst>
              <a:ext uri="{FF2B5EF4-FFF2-40B4-BE49-F238E27FC236}">
                <a16:creationId xmlns:a16="http://schemas.microsoft.com/office/drawing/2014/main" id="{08B767C3-0254-4B68-91CE-75B52A5C5AFA}"/>
              </a:ext>
            </a:extLst>
          </p:cNvPr>
          <p:cNvCxnSpPr/>
          <p:nvPr userDrawn="1"/>
        </p:nvCxnSpPr>
        <p:spPr>
          <a:xfrm>
            <a:off x="0" y="57672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H okraj Y 5,03 cm (vod. -4,5)" hidden="1">
            <a:extLst>
              <a:ext uri="{FF2B5EF4-FFF2-40B4-BE49-F238E27FC236}">
                <a16:creationId xmlns:a16="http://schemas.microsoft.com/office/drawing/2014/main" id="{06A9E99C-AC1D-4D4A-82B2-7AA7793AE2CB}"/>
              </a:ext>
            </a:extLst>
          </p:cNvPr>
          <p:cNvCxnSpPr/>
          <p:nvPr userDrawn="1"/>
        </p:nvCxnSpPr>
        <p:spPr>
          <a:xfrm>
            <a:off x="0" y="18108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97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65" r:id="rId5"/>
    <p:sldLayoutId id="2147483664" r:id="rId6"/>
    <p:sldLayoutId id="2147483653" r:id="rId7"/>
    <p:sldLayoutId id="2147483663" r:id="rId8"/>
    <p:sldLayoutId id="2147483666" r:id="rId9"/>
    <p:sldLayoutId id="2147483661" r:id="rId10"/>
    <p:sldLayoutId id="2147483667" r:id="rId11"/>
    <p:sldLayoutId id="2147483670" r:id="rId12"/>
    <p:sldLayoutId id="2147483672" r:id="rId13"/>
    <p:sldLayoutId id="2147483671" r:id="rId14"/>
    <p:sldLayoutId id="2147483668" r:id="rId15"/>
    <p:sldLayoutId id="2147483673" r:id="rId16"/>
    <p:sldLayoutId id="2147483651" r:id="rId17"/>
    <p:sldLayoutId id="2147483662" r:id="rId18"/>
    <p:sldLayoutId id="2147483654" r:id="rId19"/>
    <p:sldLayoutId id="2147483655" r:id="rId20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260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252000" algn="l" defTabSz="914400" rtl="0" eaLnBrk="1" latinLnBrk="0" hangingPunct="1">
        <a:lnSpc>
          <a:spcPct val="100000"/>
        </a:lnSpc>
        <a:spcBef>
          <a:spcPts val="1500"/>
        </a:spcBef>
        <a:buClr>
          <a:schemeClr val="accent2"/>
        </a:buClr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04000" indent="-252000" algn="l" defTabSz="9144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00" indent="-252000" algn="l" defTabSz="9144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234" userDrawn="1">
          <p15:clr>
            <a:srgbClr val="F26B43"/>
          </p15:clr>
        </p15:guide>
        <p15:guide id="4" pos="7446" userDrawn="1">
          <p15:clr>
            <a:srgbClr val="F26B43"/>
          </p15:clr>
        </p15:guide>
        <p15:guide id="5" pos="688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1139" userDrawn="1">
          <p15:clr>
            <a:srgbClr val="F26B43"/>
          </p15:clr>
        </p15:guide>
        <p15:guide id="8" orient="horz" pos="3634" userDrawn="1">
          <p15:clr>
            <a:srgbClr val="F26B43"/>
          </p15:clr>
        </p15:guide>
        <p15:guide id="9" orient="horz" pos="187" userDrawn="1">
          <p15:clr>
            <a:srgbClr val="F26B43"/>
          </p15:clr>
        </p15:guide>
        <p15:guide id="10" orient="horz" pos="935" userDrawn="1">
          <p15:clr>
            <a:srgbClr val="F26B43"/>
          </p15:clr>
        </p15:guide>
        <p15:guide id="11" orient="horz" pos="3929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z.cz/cs/o-cez/vyrobni-zdroje/obnovitelne-zdroje/voda/vodni-elektrarny/ceska-republika/orlik-58164" TargetMode="External"/><Relationship Id="rId2" Type="http://schemas.openxmlformats.org/officeDocument/2006/relationships/hyperlink" Target="https://www.hydroturbo.cz/en/pro-prihlasen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cez.cz/cs/o-cez/vyrobni-zdroje/obnovitelne-zdroje/voda/vodni-elektrarny/ceska-republika/stechovice-5810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EBD6746-797E-4995-A12D-1432AE177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C3FF5-BE4A-4A89-B728-1987A4B60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138" y="1574909"/>
            <a:ext cx="11338388" cy="4792639"/>
          </a:xfrm>
        </p:spPr>
        <p:txBody>
          <a:bodyPr>
            <a:noAutofit/>
          </a:bodyPr>
          <a:lstStyle/>
          <a:p>
            <a:r>
              <a:rPr lang="en-US" sz="1600" dirty="0"/>
              <a:t>Departure from the hotel:</a:t>
            </a:r>
            <a:br>
              <a:rPr lang="en-US" sz="1600" dirty="0"/>
            </a:br>
            <a:r>
              <a:rPr lang="en-US" sz="1600" dirty="0"/>
              <a:t>- arrival of buses at the hotel parking – 2:45 pm</a:t>
            </a:r>
            <a:br>
              <a:rPr lang="en-US" sz="1600" dirty="0"/>
            </a:br>
            <a:r>
              <a:rPr lang="en-US" sz="1600" dirty="0"/>
              <a:t>- buses depart from the hotel at 3 pm – you can´t wait for latecomers - we´re sorry…</a:t>
            </a:r>
            <a:br>
              <a:rPr lang="en-US" sz="1600" dirty="0"/>
            </a:br>
            <a:r>
              <a:rPr lang="en-US" sz="1600" dirty="0"/>
              <a:t>- buses will be marked with the conference logo and the relevant destination </a:t>
            </a:r>
            <a:br>
              <a:rPr lang="en-US" sz="1600" dirty="0"/>
            </a:br>
            <a:r>
              <a:rPr lang="en-US" sz="1600" dirty="0"/>
              <a:t>- the location of the excursion selected by you is indicated in the confirmation of receipt of the application for the conference (unfortunately, the excursion to HPP </a:t>
            </a:r>
            <a:r>
              <a:rPr lang="en-US" sz="1600" dirty="0" err="1"/>
              <a:t>Slapy</a:t>
            </a:r>
            <a:r>
              <a:rPr lang="en-US" sz="1600" dirty="0"/>
              <a:t> is canceled due to operational reasons); lists of participants also available on the conference bulletin board in the hotel and on the website </a:t>
            </a:r>
            <a:r>
              <a:rPr lang="en-US" sz="1400" dirty="0">
                <a:hlinkClick r:id="rId2"/>
              </a:rPr>
              <a:t>For registered participants :: HYDROTURBO 2022</a:t>
            </a:r>
            <a:endParaRPr lang="en-US" sz="1600" dirty="0"/>
          </a:p>
          <a:p>
            <a:r>
              <a:rPr lang="en-US" sz="1600" dirty="0"/>
              <a:t>Excursion instructions:</a:t>
            </a:r>
            <a:br>
              <a:rPr lang="en-US" sz="1600" dirty="0"/>
            </a:br>
            <a:r>
              <a:rPr lang="en-US" sz="1600" dirty="0"/>
              <a:t>- follow the instructions of the guides (including regarding photography and helmets); report any minor injuries to the guide</a:t>
            </a:r>
            <a:br>
              <a:rPr lang="en-US" sz="1600" dirty="0"/>
            </a:br>
            <a:r>
              <a:rPr lang="en-US" sz="1600" dirty="0"/>
              <a:t>- we recommend sturdy shoes and tight clothing </a:t>
            </a:r>
            <a:br>
              <a:rPr lang="en-US" sz="1600" dirty="0"/>
            </a:br>
            <a:r>
              <a:rPr lang="en-US" sz="1600" dirty="0"/>
              <a:t>- please leave your luggage at the hotel or in the bus; but take your identity card with you</a:t>
            </a:r>
            <a:br>
              <a:rPr lang="en-US" sz="1600" dirty="0"/>
            </a:br>
            <a:r>
              <a:rPr lang="en-US" sz="1600" dirty="0"/>
              <a:t>- it is forbidden to bring alcohol and addictive substances into the HPP (even as part of your person ;-)), as well as unauthorized objects (weapons, explosives, ammunition, etc.)</a:t>
            </a:r>
          </a:p>
          <a:p>
            <a:r>
              <a:rPr lang="en-US" sz="1600" dirty="0"/>
              <a:t>Departure back to the hotel:</a:t>
            </a:r>
            <a:br>
              <a:rPr lang="en-US" sz="1600" dirty="0"/>
            </a:br>
            <a:r>
              <a:rPr lang="en-US" sz="1600" dirty="0"/>
              <a:t>- immediately after the end of the excursion directly from the HPP; do not leave the site of the HPP - no other return transport is possible</a:t>
            </a:r>
            <a:r>
              <a:rPr lang="cs-CZ" sz="1600"/>
              <a:t>,</a:t>
            </a:r>
            <a:r>
              <a:rPr lang="en-US" sz="1600"/>
              <a:t> </a:t>
            </a:r>
            <a:r>
              <a:rPr lang="en-US" sz="1600" dirty="0"/>
              <a:t>and no latecomers can be waited for</a:t>
            </a:r>
          </a:p>
          <a:p>
            <a:r>
              <a:rPr lang="en-US" sz="1600" dirty="0"/>
              <a:t>More about HPP on: </a:t>
            </a:r>
            <a:r>
              <a:rPr lang="en-US" sz="1600" dirty="0" err="1">
                <a:hlinkClick r:id="rId3"/>
              </a:rPr>
              <a:t>Orlík</a:t>
            </a:r>
            <a:r>
              <a:rPr lang="en-US" sz="1600" dirty="0">
                <a:hlinkClick r:id="rId3"/>
              </a:rPr>
              <a:t> | </a:t>
            </a:r>
            <a:r>
              <a:rPr lang="en-US" sz="1600" dirty="0" err="1">
                <a:hlinkClick r:id="rId3"/>
              </a:rPr>
              <a:t>Skupina</a:t>
            </a:r>
            <a:r>
              <a:rPr lang="en-US" sz="1600" dirty="0">
                <a:hlinkClick r:id="rId3"/>
              </a:rPr>
              <a:t> ČEZ - O </a:t>
            </a:r>
            <a:r>
              <a:rPr lang="en-US" sz="1600" dirty="0" err="1">
                <a:hlinkClick r:id="rId3"/>
              </a:rPr>
              <a:t>Společnosti</a:t>
            </a:r>
            <a:r>
              <a:rPr lang="en-US" sz="1600" dirty="0">
                <a:hlinkClick r:id="rId3"/>
              </a:rPr>
              <a:t> (cez.cz)</a:t>
            </a:r>
            <a:r>
              <a:rPr lang="en-US" sz="1600" dirty="0"/>
              <a:t>  </a:t>
            </a:r>
            <a:r>
              <a:rPr lang="en-US" sz="1600" dirty="0">
                <a:hlinkClick r:id="rId4"/>
              </a:rPr>
              <a:t>Štěchovice | </a:t>
            </a:r>
            <a:r>
              <a:rPr lang="en-US" sz="1600" dirty="0" err="1">
                <a:hlinkClick r:id="rId4"/>
              </a:rPr>
              <a:t>Skupina</a:t>
            </a:r>
            <a:r>
              <a:rPr lang="en-US" sz="1600" dirty="0">
                <a:hlinkClick r:id="rId4"/>
              </a:rPr>
              <a:t> ČEZ - O </a:t>
            </a:r>
            <a:r>
              <a:rPr lang="en-US" sz="1600" dirty="0" err="1">
                <a:hlinkClick r:id="rId4"/>
              </a:rPr>
              <a:t>Společnosti</a:t>
            </a:r>
            <a:r>
              <a:rPr lang="en-US" sz="1600" dirty="0">
                <a:hlinkClick r:id="rId4"/>
              </a:rPr>
              <a:t> (cez.cz)</a:t>
            </a:r>
            <a:endParaRPr lang="en-US" sz="16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03D056-E38A-4503-97D8-36569FFA5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	</a:t>
            </a:r>
            <a:r>
              <a:rPr lang="en-US" dirty="0"/>
              <a:t>Instructions</a:t>
            </a:r>
            <a:br>
              <a:rPr lang="en-US" dirty="0"/>
            </a:br>
            <a:r>
              <a:rPr lang="en-US" dirty="0"/>
              <a:t>			</a:t>
            </a:r>
            <a:r>
              <a:rPr lang="en-US" b="1" dirty="0"/>
              <a:t>Excursions – HPP </a:t>
            </a:r>
            <a:r>
              <a:rPr lang="en-US" b="1" dirty="0" err="1"/>
              <a:t>Orlík</a:t>
            </a:r>
            <a:r>
              <a:rPr lang="en-US" b="1" dirty="0"/>
              <a:t>, Štěchovice</a:t>
            </a:r>
            <a:br>
              <a:rPr lang="en-US" dirty="0"/>
            </a:br>
            <a:r>
              <a:rPr lang="en-US" dirty="0"/>
              <a:t>			September 14th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F913AE-08FD-4780-8803-FDE8CA734A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4" y="206266"/>
            <a:ext cx="2446189" cy="136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02239"/>
      </p:ext>
    </p:extLst>
  </p:cSld>
  <p:clrMapOvr>
    <a:masterClrMapping/>
  </p:clrMapOvr>
</p:sld>
</file>

<file path=ppt/theme/theme1.xml><?xml version="1.0" encoding="utf-8"?>
<a:theme xmlns:a="http://schemas.openxmlformats.org/drawingml/2006/main" name="ČEZ PPT 16:9">
  <a:themeElements>
    <a:clrScheme name="ČEZ 2021 Čistá energie zítřka">
      <a:dk1>
        <a:sysClr val="windowText" lastClr="000000"/>
      </a:dk1>
      <a:lt1>
        <a:sysClr val="window" lastClr="FFFFFF"/>
      </a:lt1>
      <a:dk2>
        <a:srgbClr val="878787"/>
      </a:dk2>
      <a:lt2>
        <a:srgbClr val="D0D0D0"/>
      </a:lt2>
      <a:accent1>
        <a:srgbClr val="007236"/>
      </a:accent1>
      <a:accent2>
        <a:srgbClr val="8DC63F"/>
      </a:accent2>
      <a:accent3>
        <a:srgbClr val="00A651"/>
      </a:accent3>
      <a:accent4>
        <a:srgbClr val="95C11F"/>
      </a:accent4>
      <a:accent5>
        <a:srgbClr val="878787"/>
      </a:accent5>
      <a:accent6>
        <a:srgbClr val="F24F00"/>
      </a:accent6>
      <a:hlink>
        <a:srgbClr val="007236"/>
      </a:hlink>
      <a:folHlink>
        <a:srgbClr val="00723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Z_PPT_16x9_Cista_energie_zitrka_v15_CZ.potm" id="{DF630D7F-29DF-4A7F-9A62-C470D8192D0B}" vid="{2C3ED8A4-FC48-4361-8EFD-CE72FD3F626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CEZ_PPT_16x9_Cista_energie_zitrka_v15_CZ</Template>
  <TotalTime>122</TotalTime>
  <Words>300</Words>
  <Application>Microsoft Office PowerPoint</Application>
  <PresentationFormat>Širokoúhlá obrazovka</PresentationFormat>
  <Paragraphs>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 2</vt:lpstr>
      <vt:lpstr>ČEZ PPT 16:9</vt:lpstr>
      <vt:lpstr>   Instructions    Excursions – HPP Orlík, Štěchovice    September 14th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</dc:creator>
  <cp:lastModifiedBy>Zbyněk Svoboda</cp:lastModifiedBy>
  <cp:revision>5</cp:revision>
  <dcterms:created xsi:type="dcterms:W3CDTF">2022-01-27T13:56:36Z</dcterms:created>
  <dcterms:modified xsi:type="dcterms:W3CDTF">2022-08-31T21:05:45Z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211cfd1-bb0d-4be6-85ed-49993db5217a_Enabled">
    <vt:lpwstr>true</vt:lpwstr>
  </property>
  <property fmtid="{D5CDD505-2E9C-101B-9397-08002B2CF9AE}" pid="3" name="MSIP_Label_b211cfd1-bb0d-4be6-85ed-49993db5217a_SetDate">
    <vt:lpwstr>2022-08-26T09:31:55Z</vt:lpwstr>
  </property>
  <property fmtid="{D5CDD505-2E9C-101B-9397-08002B2CF9AE}" pid="4" name="MSIP_Label_b211cfd1-bb0d-4be6-85ed-49993db5217a_Method">
    <vt:lpwstr>Privileged</vt:lpwstr>
  </property>
  <property fmtid="{D5CDD505-2E9C-101B-9397-08002B2CF9AE}" pid="5" name="MSIP_Label_b211cfd1-bb0d-4be6-85ed-49993db5217a_Name">
    <vt:lpwstr>L00088</vt:lpwstr>
  </property>
  <property fmtid="{D5CDD505-2E9C-101B-9397-08002B2CF9AE}" pid="6" name="MSIP_Label_b211cfd1-bb0d-4be6-85ed-49993db5217a_SiteId">
    <vt:lpwstr>b233f9e1-5599-4693-9cef-38858fe25406</vt:lpwstr>
  </property>
  <property fmtid="{D5CDD505-2E9C-101B-9397-08002B2CF9AE}" pid="7" name="MSIP_Label_b211cfd1-bb0d-4be6-85ed-49993db5217a_ActionId">
    <vt:lpwstr>99e0415f-3103-401c-8ea7-eb648396c67b</vt:lpwstr>
  </property>
  <property fmtid="{D5CDD505-2E9C-101B-9397-08002B2CF9AE}" pid="8" name="MSIP_Label_b211cfd1-bb0d-4be6-85ed-49993db5217a_ContentBits">
    <vt:lpwstr>0</vt:lpwstr>
  </property>
  <property fmtid="{D5CDD505-2E9C-101B-9397-08002B2CF9AE}" pid="9" name="DocumentClasification">
    <vt:lpwstr>Veřejné</vt:lpwstr>
  </property>
  <property fmtid="{D5CDD505-2E9C-101B-9397-08002B2CF9AE}" pid="10" name="CEZ_DLP">
    <vt:lpwstr>CEZ:CEZ-DKE:D</vt:lpwstr>
  </property>
  <property fmtid="{D5CDD505-2E9C-101B-9397-08002B2CF9AE}" pid="11" name="CEZ_MIPLabelName">
    <vt:lpwstr>Public-CEZ-DOKE</vt:lpwstr>
  </property>
</Properties>
</file>